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65" r:id="rId5"/>
    <p:sldId id="275" r:id="rId6"/>
    <p:sldId id="264" r:id="rId7"/>
    <p:sldId id="267" r:id="rId8"/>
    <p:sldId id="268" r:id="rId9"/>
    <p:sldId id="271" r:id="rId10"/>
    <p:sldId id="273" r:id="rId11"/>
    <p:sldId id="258" r:id="rId12"/>
  </p:sldIdLst>
  <p:sldSz cx="24384000" cy="13716000"/>
  <p:notesSz cx="6858000" cy="9144000"/>
  <p:embeddedFontLst>
    <p:embeddedFont>
      <p:font typeface="Calibri" panose="020F0502020204030204"/>
      <p:regular r:id="rId20"/>
      <p:bold r:id="rId21"/>
      <p:italic r:id="rId22"/>
      <p:boldItalic r:id="rId23"/>
    </p:embeddedFont>
    <p:embeddedFont>
      <p:font typeface="Calibri Light" panose="020F0302020204030204"/>
      <p:regular r:id="rId24"/>
      <p:italic r:id="rId25"/>
    </p:embeddedFont>
    <p:embeddedFont>
      <p:font typeface="MiSans Bold" panose="00000800000000000000" charset="-122"/>
      <p:bold r:id="rId26"/>
    </p:embeddedFont>
    <p:embeddedFont>
      <p:font typeface="WPS灵秀黑" charset="-122"/>
      <p:regular r:id="rId27"/>
    </p:embeddedFont>
  </p:embeddedFontLst>
  <p:custDataLst>
    <p:tags r:id="rId2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3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ustomXml" Target="../customXml/item1.xml"/><Relationship Id="rId18" Type="http://schemas.openxmlformats.org/officeDocument/2006/relationships/customXmlProps" Target="../customXml/itemProps2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1" Type="http://schemas.openxmlformats.org/officeDocument/2006/relationships/slideLayout" Target="../slideLayouts/slideLayout1.xml"/><Relationship Id="rId30" Type="http://schemas.openxmlformats.org/officeDocument/2006/relationships/image" Target="../media/image30.jpe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42.png"/><Relationship Id="rId27" Type="http://schemas.openxmlformats.org/officeDocument/2006/relationships/image" Target="../media/image41.png"/><Relationship Id="rId26" Type="http://schemas.openxmlformats.org/officeDocument/2006/relationships/image" Target="../media/image28.png"/><Relationship Id="rId25" Type="http://schemas.openxmlformats.org/officeDocument/2006/relationships/image" Target="../media/image27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Image 0"/>
          <p:cNvPicPr>
            <a:picLocks noChangeAspect="1"/>
          </p:cNvPicPr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3" y="12909636"/>
            <a:ext cx="144072" cy="190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87" y="12944698"/>
            <a:ext cx="155757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" name="Image 3" descr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90" y="12897940"/>
            <a:ext cx="38937" cy="2025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" name="Image 4" descr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284" y="12882364"/>
            <a:ext cx="46726" cy="21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" name="Image 5" descr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461" y="12909636"/>
            <a:ext cx="101242" cy="190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" name="Image 6" descr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268" y="12947054"/>
            <a:ext cx="155757" cy="1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" name="Image 7" descr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9392" y="12940803"/>
            <a:ext cx="144072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" name="Image 8" descr="Imag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2925" y="12944698"/>
            <a:ext cx="155757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Image 9" descr="Imag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5945" y="12909636"/>
            <a:ext cx="93452" cy="186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" name="Image 10" descr="Imag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4963" y="12882364"/>
            <a:ext cx="46726" cy="21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" name="Image 11" descr="Imag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8952" y="12947054"/>
            <a:ext cx="155757" cy="1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" name="Image 12" descr="Imag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4170" y="12949349"/>
            <a:ext cx="151862" cy="155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" name="Image 13" descr="Imag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0020" y="12987548"/>
            <a:ext cx="116821" cy="311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" name="Image 15" descr="Imag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4268" y="12944698"/>
            <a:ext cx="124598" cy="151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" name="Image 16" descr="Imag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1695" y="12897940"/>
            <a:ext cx="140177" cy="206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" name="Image 17" descr="Imag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6925" y="12950960"/>
            <a:ext cx="147967" cy="1495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" name="Image 18" descr="Imag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3827" y="12944698"/>
            <a:ext cx="124598" cy="151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Image 19" descr="Imag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13477" y="12956381"/>
            <a:ext cx="144072" cy="148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" name="Image 20" descr="Imag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88695" y="12950960"/>
            <a:ext cx="101242" cy="1495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" name="Image 21" descr="Imag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4977" y="12894047"/>
            <a:ext cx="23370" cy="206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" name="Image 22" descr="Imag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79491" y="12952127"/>
            <a:ext cx="144072" cy="1522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" name="Image 23" descr="Image 23"/>
          <p:cNvPicPr>
            <a:picLocks noChangeAspect="1"/>
          </p:cNvPicPr>
          <p:nvPr/>
        </p:nvPicPr>
        <p:blipFill>
          <a:blip r:embed="rId23">
            <a:alphaModFix amt="85000"/>
          </a:blip>
          <a:stretch>
            <a:fillRect/>
          </a:stretch>
        </p:blipFill>
        <p:spPr>
          <a:xfrm>
            <a:off x="0" y="2103561"/>
            <a:ext cx="20652869" cy="116124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" name="Image 24" descr="Image 24"/>
          <p:cNvPicPr>
            <a:picLocks noChangeAspect="1"/>
          </p:cNvPicPr>
          <p:nvPr/>
        </p:nvPicPr>
        <p:blipFill>
          <a:blip r:embed="rId24">
            <a:alphaModFix amt="85000"/>
          </a:blip>
          <a:stretch>
            <a:fillRect/>
          </a:stretch>
        </p:blipFill>
        <p:spPr>
          <a:xfrm>
            <a:off x="10139526" y="0"/>
            <a:ext cx="1424752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" name="Image 25" descr="Imag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01403" y="9018209"/>
            <a:ext cx="502309" cy="389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" name="Image 26" descr="Imag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03445" y="8894445"/>
            <a:ext cx="175895" cy="2520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" name="Image 27" descr="Imag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70359" y="4673600"/>
            <a:ext cx="38937" cy="71715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Image 28" descr="Imag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95227" y="2832012"/>
            <a:ext cx="1199296" cy="11998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Text 0"/>
          <p:cNvSpPr txBox="1"/>
          <p:nvPr/>
        </p:nvSpPr>
        <p:spPr>
          <a:xfrm>
            <a:off x="2070359" y="125349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t>Twitter: </a:t>
            </a:r>
            <a:r>
              <a:rPr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50" name="Text 2"/>
          <p:cNvSpPr txBox="1"/>
          <p:nvPr/>
        </p:nvSpPr>
        <p:spPr>
          <a:xfrm>
            <a:off x="3988298" y="4673600"/>
            <a:ext cx="16253800" cy="25647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lang="en-US"/>
              <a:t>About web3 front-end library and relationship</a:t>
            </a:r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625560" y="593725"/>
            <a:ext cx="2241550" cy="480695"/>
          </a:xfrm>
          <a:prstGeom prst="rect">
            <a:avLst/>
          </a:prstGeom>
        </p:spPr>
      </p:pic>
      <p:sp>
        <p:nvSpPr>
          <p:cNvPr id="3" name="Text 2"/>
          <p:cNvSpPr txBox="1"/>
          <p:nvPr/>
        </p:nvSpPr>
        <p:spPr>
          <a:xfrm>
            <a:off x="4066403" y="8802370"/>
            <a:ext cx="16253800" cy="3846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lang="zh-CN" altLang="en-US" sz="3000"/>
              <a:t>讲师介绍</a:t>
            </a:r>
            <a:r>
              <a:rPr lang="en-US" altLang="zh-CN" sz="3000"/>
              <a:t>:</a:t>
            </a:r>
            <a:endParaRPr lang="zh-CN" altLang="en-US" sz="3000"/>
          </a:p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lang="en-US" altLang="zh-CN" sz="3000"/>
              <a:t>            </a:t>
            </a:r>
            <a:r>
              <a:rPr lang="zh-CN" altLang="en-US" sz="3000"/>
              <a:t>雅思</a:t>
            </a:r>
            <a:endParaRPr lang="zh-CN" altLang="en-US" sz="3000"/>
          </a:p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lang="en-US" altLang="zh-CN" sz="3000"/>
              <a:t>One interested man</a:t>
            </a:r>
            <a:endParaRPr lang="en-US" altLang="zh-CN" sz="3000"/>
          </a:p>
        </p:txBody>
      </p:sp>
      <p:pic>
        <p:nvPicPr>
          <p:cNvPr id="5" name="图片 4" descr="微信图片_2024051919215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199255" y="9996170"/>
            <a:ext cx="1184275" cy="1184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Imag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0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3" y="12909636"/>
            <a:ext cx="144072" cy="190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87" y="12944698"/>
            <a:ext cx="155757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Image 3" descr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90" y="12897940"/>
            <a:ext cx="38937" cy="2025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" name="Image 4" descr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284" y="12882364"/>
            <a:ext cx="46726" cy="21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" name="Image 5" descr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461" y="12909636"/>
            <a:ext cx="101242" cy="190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" name="Image 6" descr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268" y="12947054"/>
            <a:ext cx="155757" cy="1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" name="Image 7" descr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9392" y="12940803"/>
            <a:ext cx="144072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7" name="Image 8" descr="Imag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2925" y="12944698"/>
            <a:ext cx="155757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8" name="Image 9" descr="Imag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5945" y="12909636"/>
            <a:ext cx="93452" cy="186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" name="Image 10" descr="Imag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4963" y="12882364"/>
            <a:ext cx="46726" cy="21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0" name="Image 11" descr="Imag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8952" y="12947054"/>
            <a:ext cx="155757" cy="1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1" name="Image 12" descr="Imag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4170" y="12949349"/>
            <a:ext cx="151862" cy="155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" name="Image 13" descr="Imag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0020" y="12987548"/>
            <a:ext cx="116821" cy="311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Image 15" descr="Imag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4268" y="12944698"/>
            <a:ext cx="124598" cy="151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4" name="Image 16" descr="Imag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1695" y="12897940"/>
            <a:ext cx="140177" cy="206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" name="Image 17" descr="Imag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6925" y="12950960"/>
            <a:ext cx="147967" cy="1495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6" name="Image 18" descr="Imag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3827" y="12944698"/>
            <a:ext cx="124598" cy="151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7" name="Image 19" descr="Imag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13477" y="12956381"/>
            <a:ext cx="144072" cy="148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8" name="Image 20" descr="Imag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88695" y="12950960"/>
            <a:ext cx="101242" cy="1495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9" name="Image 21" descr="Imag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4977" y="12894047"/>
            <a:ext cx="23370" cy="206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Image 22" descr="Imag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79491" y="12952127"/>
            <a:ext cx="144072" cy="1522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1" name="Image 23" descr="Image 23"/>
          <p:cNvPicPr>
            <a:picLocks noChangeAspect="1"/>
          </p:cNvPicPr>
          <p:nvPr/>
        </p:nvPicPr>
        <p:blipFill>
          <a:blip r:embed="rId23">
            <a:alphaModFix amt="60000"/>
          </a:blip>
          <a:stretch>
            <a:fillRect/>
          </a:stretch>
        </p:blipFill>
        <p:spPr>
          <a:xfrm>
            <a:off x="0" y="2103561"/>
            <a:ext cx="20652869" cy="116124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Image 24" descr="Image 24"/>
          <p:cNvPicPr>
            <a:picLocks noChangeAspect="1"/>
          </p:cNvPicPr>
          <p:nvPr/>
        </p:nvPicPr>
        <p:blipFill>
          <a:blip r:embed="rId24">
            <a:alphaModFix amt="60000"/>
          </a:blip>
          <a:stretch>
            <a:fillRect/>
          </a:stretch>
        </p:blipFill>
        <p:spPr>
          <a:xfrm>
            <a:off x="10139526" y="0"/>
            <a:ext cx="1424752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3" name="Image 25" descr="Imag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70359" y="4673600"/>
            <a:ext cx="38937" cy="71715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4" name="Image 26" descr="Imag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95227" y="2832012"/>
            <a:ext cx="1199296" cy="11998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Text 0"/>
          <p:cNvSpPr txBox="1"/>
          <p:nvPr/>
        </p:nvSpPr>
        <p:spPr>
          <a:xfrm>
            <a:off x="22006087" y="12421275"/>
            <a:ext cx="897418" cy="2782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ts val="1900"/>
              </a:lnSpc>
              <a:defRPr sz="19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r>
              <a:t>Twitter</a:t>
            </a:r>
          </a:p>
        </p:txBody>
      </p:sp>
      <p:sp>
        <p:nvSpPr>
          <p:cNvPr id="86" name="Text 1"/>
          <p:cNvSpPr txBox="1"/>
          <p:nvPr/>
        </p:nvSpPr>
        <p:spPr>
          <a:xfrm>
            <a:off x="19253533" y="12420134"/>
            <a:ext cx="1024434" cy="2782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ts val="1900"/>
              </a:lnSpc>
              <a:defRPr sz="19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r>
              <a:t>WeChat</a:t>
            </a:r>
          </a:p>
        </p:txBody>
      </p:sp>
      <p:pic>
        <p:nvPicPr>
          <p:cNvPr id="87" name="Image 27" descr="Imag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351369" y="9956800"/>
            <a:ext cx="2273585" cy="228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8" name="Image 28" descr="Imag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58631" y="9931400"/>
            <a:ext cx="2286287" cy="228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9" name="Text 2"/>
          <p:cNvSpPr txBox="1"/>
          <p:nvPr/>
        </p:nvSpPr>
        <p:spPr>
          <a:xfrm>
            <a:off x="2070359" y="122555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t>Twitter: </a:t>
            </a:r>
            <a:r>
              <a:rPr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90" name="Text 3"/>
          <p:cNvSpPr txBox="1"/>
          <p:nvPr/>
        </p:nvSpPr>
        <p:spPr>
          <a:xfrm>
            <a:off x="3988298" y="4673600"/>
            <a:ext cx="16253800" cy="26984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t>Thanks for </a:t>
            </a:r>
          </a:p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t>watching!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625560" y="593725"/>
            <a:ext cx="2241550" cy="4806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1" descr="Imag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/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t>Twitter: </a:t>
            </a:r>
            <a:r>
              <a:rPr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705" y="755650"/>
            <a:ext cx="7619365" cy="1655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web3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前端库介绍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cs typeface="+mn-cs"/>
              <a:sym typeface="Calibri" panose="020F0502020204030204"/>
            </a:endParaRPr>
          </a:p>
        </p:txBody>
      </p:sp>
      <p:pic>
        <p:nvPicPr>
          <p:cNvPr id="4" name="1BCC2C28-871D-48CB-8BE0-2867F7803ADB-1" descr="导图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2465705"/>
            <a:ext cx="12624435" cy="94697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/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705" y="755650"/>
            <a:ext cx="7619365" cy="1655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web3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前端库与合约的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关系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cs typeface="+mn-cs"/>
              <a:sym typeface="Calibri" panose="020F0502020204030204"/>
            </a:endParaRPr>
          </a:p>
        </p:txBody>
      </p:sp>
      <p:pic>
        <p:nvPicPr>
          <p:cNvPr id="4" name="F360BE8B-6686-4F3D-AEAF-501FE73E4058-2" descr="绘图1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955" y="1889760"/>
            <a:ext cx="14136370" cy="10290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/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705" y="755650"/>
            <a:ext cx="7619365" cy="1655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前端的角度理解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链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4705" y="2105660"/>
            <a:ext cx="20777200" cy="14027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+mn-cs"/>
                <a:sym typeface="Calibri" panose="020F0502020204030204"/>
              </a:rPr>
              <a:t>一句话理解链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WPS灵秀黑" charset="-122"/>
                <a:ea typeface="WPS灵秀黑" charset="-122"/>
                <a:cs typeface="+mn-cs"/>
                <a:sym typeface="Calibri" panose="020F0502020204030204"/>
              </a:rPr>
              <a:t>自带登陆验证的超大服务器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WPS灵秀黑" charset="-122"/>
              <a:ea typeface="WPS灵秀黑" charset="-122"/>
              <a:cs typeface="+mn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84705" y="3617595"/>
            <a:ext cx="21727160" cy="3726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优点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数据共享，数据安全，去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中心化。。。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缺点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服务请求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慢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特点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需要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rpc url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进行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服务代理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/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705" y="755650"/>
            <a:ext cx="10880725" cy="1655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ethers.js,web3.js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和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viem</a:t>
            </a:r>
            <a:endParaRPr kumimoji="0" lang="en-US" altLang="zh-CN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cs typeface="+mn-cs"/>
              <a:sym typeface="Calibri" panose="020F0502020204030204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5"/>
            </p:custDataLst>
          </p:nvPr>
        </p:nvGraphicFramePr>
        <p:xfrm>
          <a:off x="2831465" y="2544445"/>
          <a:ext cx="18313400" cy="8635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350"/>
                <a:gridCol w="4578350"/>
                <a:gridCol w="4578350"/>
                <a:gridCol w="4578350"/>
              </a:tblGrid>
              <a:tr h="95948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特性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ethers.js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web3.js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viem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</a:tr>
              <a:tr h="95948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维护方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独立开发者和社区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以太坊基金会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独立开发者和社区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</a:tr>
              <a:tr h="95948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  <a:cs typeface="WPS灵秀黑" charset="-122"/>
                        </a:rPr>
                        <a:t>API 设计</a:t>
                      </a:r>
                      <a:endParaRPr lang="zh-CN" altLang="en-US" sz="3200">
                        <a:latin typeface="WPS灵秀黑" charset="-122"/>
                        <a:ea typeface="WPS灵秀黑" charset="-122"/>
                        <a:cs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简洁、直观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全面、复杂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现代化、简洁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</a:tr>
              <a:tr h="95948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  <a:cs typeface="WPS灵秀黑" charset="-122"/>
                        </a:rPr>
                        <a:t>TypeScript 支持</a:t>
                      </a:r>
                      <a:endParaRPr lang="zh-CN" altLang="en-US" sz="3200">
                        <a:latin typeface="WPS灵秀黑" charset="-122"/>
                        <a:ea typeface="WPS灵秀黑" charset="-122"/>
                        <a:cs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内置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外部库支持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内置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</a:tr>
              <a:tr h="95948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功能覆盖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中等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全面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现代化功能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</a:tr>
              <a:tr h="95948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安全性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高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较低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中等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</a:tr>
              <a:tr h="95948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学习曲线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平缓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陡峭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平缓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</a:tr>
              <a:tr h="95948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体积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轻量级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较大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轻量级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</a:tr>
              <a:tr h="95948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社区和文档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良好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良好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>
                          <a:latin typeface="WPS灵秀黑" charset="-122"/>
                          <a:ea typeface="WPS灵秀黑" charset="-122"/>
                        </a:rPr>
                        <a:t>尚未完全成熟</a:t>
                      </a:r>
                      <a:endParaRPr lang="zh-CN" altLang="en-US" sz="3200">
                        <a:latin typeface="WPS灵秀黑" charset="-122"/>
                        <a:ea typeface="WPS灵秀黑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/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705" y="755650"/>
            <a:ext cx="10880725" cy="1655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ethers.js,web3.js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和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viem</a:t>
            </a:r>
            <a:endParaRPr kumimoji="0" lang="en-US" altLang="zh-CN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cs typeface="+mn-cs"/>
              <a:sym typeface="Calibri" panose="020F0502020204030204"/>
            </a:endParaRPr>
          </a:p>
        </p:txBody>
      </p:sp>
      <p:pic>
        <p:nvPicPr>
          <p:cNvPr id="4" name="图片 3" descr="dem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" y="3166745"/>
            <a:ext cx="7785100" cy="8525510"/>
          </a:xfrm>
          <a:prstGeom prst="rect">
            <a:avLst/>
          </a:prstGeom>
        </p:spPr>
      </p:pic>
      <p:pic>
        <p:nvPicPr>
          <p:cNvPr id="5" name="图片 4" descr="demo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595" y="3185795"/>
            <a:ext cx="7680325" cy="7344410"/>
          </a:xfrm>
          <a:prstGeom prst="rect">
            <a:avLst/>
          </a:prstGeom>
        </p:spPr>
      </p:pic>
      <p:pic>
        <p:nvPicPr>
          <p:cNvPr id="6" name="图片 5" descr="demo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0195" y="3166745"/>
            <a:ext cx="6940550" cy="8950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83155" y="2099310"/>
            <a:ext cx="4984115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+mn-cs"/>
                <a:sym typeface="Calibri" panose="020F0502020204030204"/>
              </a:rPr>
              <a:t>web3.js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+mn-cs"/>
              <a:sym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11640" y="2105660"/>
            <a:ext cx="4984115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+mn-cs"/>
                <a:sym typeface="Calibri" panose="020F0502020204030204"/>
              </a:rPr>
              <a:t>ethers.js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+mn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871950" y="1961515"/>
            <a:ext cx="4984115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+mn-cs"/>
                <a:sym typeface="Calibri" panose="020F0502020204030204"/>
              </a:rPr>
              <a:t>viem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/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705" y="755650"/>
            <a:ext cx="10880725" cy="1655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api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流程图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cs typeface="+mn-cs"/>
              <a:sym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49120" y="2131060"/>
            <a:ext cx="21177885" cy="1075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Step 1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使用账号私钥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(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合约课程中有详细介绍，此处理解为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token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即可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)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和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 rpc url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创建对象建立链接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3085" y="3834130"/>
            <a:ext cx="17710150" cy="2106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rpc url</a:t>
            </a:r>
            <a:endParaRPr lang="en-US" altLang="zh-CN" sz="3200"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因为链并不像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web2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服务器有固定的地址直接发出请求建立连接，需要通过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rpc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节点帮忙建立连接，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rpc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节点提供的服务就是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rpc url,rpc url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可以是不同的，从使用的角度上可以理解就是用来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请求服务器的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地址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9120" y="6313805"/>
            <a:ext cx="13133070" cy="2209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Step 2 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之后就可以像</a:t>
            </a:r>
            <a:r>
              <a:rPr lang="en-US" altLang="zh-CN" sz="3200"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web2 </a:t>
            </a:r>
            <a:r>
              <a:rPr lang="zh-CN" altLang="en-US" sz="3200"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一样正常使用通过</a:t>
            </a:r>
            <a:r>
              <a:rPr lang="en-US" altLang="zh-CN" sz="3200"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api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直接使用库提供的</a:t>
            </a:r>
            <a:r>
              <a:rPr lang="en-US" altLang="zh-CN" sz="3200"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api</a:t>
            </a:r>
            <a:r>
              <a:rPr lang="zh-CN" altLang="en-US" sz="3200"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请求链上的数据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使用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abi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建立对合约的连接，调用合约接口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895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/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705" y="755650"/>
            <a:ext cx="10880725" cy="1655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Wagmi</a:t>
            </a:r>
            <a:endParaRPr kumimoji="0" 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cs typeface="+mn-cs"/>
              <a:sym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6595" y="2177415"/>
            <a:ext cx="21177885" cy="96507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介绍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wagmi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底层为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viem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是提供给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react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快捷使用的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web3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库，可搭配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ethers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使用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wagmi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主要将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viem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封装为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hooks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，并将一些基础业务封装，方便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快捷使用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</p:txBody>
      </p:sp>
      <p:pic>
        <p:nvPicPr>
          <p:cNvPr id="4" name="图片 3" descr="code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685" y="5417820"/>
            <a:ext cx="16659225" cy="4945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895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/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4705" y="755650"/>
            <a:ext cx="10880725" cy="1655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学习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Sans Bold" panose="00000800000000000000" charset="-122"/>
                <a:ea typeface="MiSans Bold" panose="00000800000000000000" charset="-122"/>
                <a:cs typeface="+mn-cs"/>
                <a:sym typeface="Calibri" panose="020F0502020204030204"/>
              </a:rPr>
              <a:t>资料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iSans Bold" panose="00000800000000000000" charset="-122"/>
              <a:ea typeface="MiSans Bold" panose="00000800000000000000" charset="-122"/>
              <a:cs typeface="+mn-cs"/>
              <a:sym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6595" y="2177415"/>
            <a:ext cx="21177885" cy="9846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库相关资料</a:t>
            </a:r>
            <a:endParaRPr kumimoji="0" lang="en-US" altLang="zh-CN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ethers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学习地址：https://www.wtf.academy/</a:t>
            </a:r>
            <a:b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</a:b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ethers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官方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文档：https://docs.ethers.org/v6/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viem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官方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文档：https://viem.sh/docs/clients/wallet.html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wagmi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官方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文档：https://wagmi.sh/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rainbowkit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官方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文档：https://www.rainbowkit.com/zh-CN/docs/theming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RPC </a:t>
            </a: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获取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https://www.alchemy.com/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WPS灵秀黑" charset="-122"/>
                <a:ea typeface="WPS灵秀黑" charset="-122"/>
                <a:cs typeface="WPS灵秀黑" charset="-122"/>
                <a:sym typeface="Calibri" panose="020F0502020204030204"/>
              </a:rPr>
              <a:t>。。。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WPS灵秀黑" charset="-122"/>
              <a:ea typeface="WPS灵秀黑" charset="-122"/>
              <a:cs typeface="WPS灵秀黑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TABLE_ENDDRAG_ORIGIN_RECT" val="1442*584"/>
  <p:tag name="TABLE_ENDDRAG_RECT" val="189*163*1442*584"/>
</p:tagLst>
</file>

<file path=ppt/tags/tag3.xml><?xml version="1.0" encoding="utf-8"?>
<p:tagLst xmlns:p="http://schemas.openxmlformats.org/presentationml/2006/main">
  <p:tag name="commondata" val="eyJoZGlkIjoiMDhkMTc2Mzk4NTQ1MjA0ZGY2ODUwOTEwY2I1NjkyZmQifQ==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1BCC2C28-871D-48CB-8BE0-2867F7803ADB-1">
      <extobjdata type="1BCC2C28-871D-48CB-8BE0-2867F7803ADB" data="ewoJIkZpbGVDb250ZW50IiA6ICJVRXNEQkJRQUFBQUlBSU9kczFobVhiNG1uZ0VBQU84REFBQU1BQUFBWkc5amRXMWxiblF1ZUcxc2ZWTmRUOEl3RkgwMzhUOHNleDkwWTBBblEwSWdvb2xmQ2FEUHpYcGhsYTFkU3FjUzQzKzNMYUpRMEM1WnRudk83VDI5NXpZZHZKZUY5d3B5elFUdisyRUQrUjd3VEZER2wzMS9QcnNLc0QrNFBEOUx4eUtyUytES2UvcmhvZ1p1aEw2bmtmMFlzcEZKeldqZi84Q3RrRUxVcFFGcWgxRVF0eE1hWUwyQ0tNUTQ2U1RkbU1ieHA2LzM5L1JLSDZXb1FDb0c2KytJalE1ckpXN0pSdFM2dHE3Z04vZkJHU3VoWUJ5ZUdWVzV4UkZDaDVRUktRcWQvT2NXMDF5OFRhU29xM3RTd2dsOFhMRVQwV0dtMkN2Y2NBcnZCblZxVGpNSndIOUVSZTNPU2NJMXNHVysxWVN3dzNnc2lGb0lXUnIwamZGRDhFNGJ0Tmo4U3hsSklBcm90elhiR3Rhd1k1YVFCaDdTa25HMlZ0SUVUdTQxMWk5N0hCVEYydEVnVEx3d3VZampDOVIxdEpNbHJBMnowaCtPY2xKcDhVNmYwK2FSOWVtRWNLVWVLcVhGNytjL0M3a2FrNDNONyswZTFFTnVsUmNoWnl4YkdWN0x3UmoveFZ4YkZKRnFkMHdIdXpMZHlmOEFiYUlaUnRzZmpOMGgzQ2J2Q08xdXh5WE1PVlA3USt3WWtCTytCS3Y4c0hqYVBPNlRQcjFjVFhNQVpWaHBjM2QxOWM4WFVFc0RCQlFBQUFBSUFFbWRzMWpicm5vSjZBOEFBRFFTQUFBSUFBQUFiVzB1WW10cGQyazFsNFYyOGd6WGJYR1hBaTN1RVlJVEFpR0JRQWp1SlRnVXFVSUxMVktoK3J5OTliL2ZPT1Bjd2h4N3J6WFhsUW4yZSt6TWVkYXgrYmhmbjVRajcxRU40bmVXc25uQ0IwRnRwbEN0K0dCVndCOW5HOHozMnNYbEVZZWpwQVpIMXRIN3UvSXFIWkdyeE5GL09CWjBzLzRSZ3hPcitENDlIMlNPalVGWmFUc1dKazlPNGt6Q3dYRi9mbkNhVGxlZmFoTUpKUVFzejVYK1dxUGhlV1Zqa3poWDJkNFJTSVpEMThtdnFIbTQwSG9ibTlHNG1VS0gwbGU0Y0lVcGpiNVM1RDFYRnpqQnFSVlVYRFhwVGl3YkZBUlB6U0xJdU4vZDBEQ1E1YnBVKzRkNjJGN3d5d0lKeldPWEtKdFRocEVaNDJxYTA5dFlTdStZbmxwR0ZTSTVnbmkyaENock9vbUw5SXZ4d1I5OWt4U3dHU2Q5d0dzcHVPbHFkZGR0eXBCaEsreTVoR0lGUUg1R2ZGb2taYVduVDlTWXZwTW5nVkZJeS9vYXVtT1ZqWmcvRHMwbm05aE5EZWIrVlY5dnIzL3VHN3BQWnBPMUp0WVBSNWc2MnVVQVhLd1UxSmg3ZngxYlRRUitlZzEycmk3aU5iNWc4QWYwY2RDMVV3YXkyc2cxcFVIcVZDUStiRGVQaXEySDlZZWhZcUdBK0ZQTWdNaUdvSlE4eUErbG1FNHhyMlI5K21OcWY5REJzNlhNYzc4dVh4R1VGRUgycjFna3E5ZzVScjNPL0FSRkp4ZXoyTEhXaVFuMVd2ZGtWNjd3VmVwSjIxK0lmWHZ4RUM4OGZtd2Z2SG94MlY4eGJ6SWZOZEx4SHlyTG0ycUkwb0toQW9COVIxRjlxQ2NBeHRWNisxbEV0WHdpc2Q0Z1FNaTNYTVB1RGtYZVh6L25nVkluaGpXNGZpc3Z3eGIyZDd5aE1qVGRzbCt2Z05FUFRzSmhuOStpZEJPRk9wZlBmTTUyNzVtZ2ZreHAwWW5RRXFtakpHWW05Q2phc3JDVDNmTy9pTDIxSE50eWFJblRPaVpxY2JoQk9RMUd3S051OVpvOTVCUjl0ME9CTVBIN2VaVTN1Z2FOOHo3N2FGZWJJejU5N01sbHNoQVFlclUvSVVUeFZKb29qUDNYZ3plVlcyOFZ1RDdQTjFuZVhLbWd2SnZvNFphbXdGQklZN2YvOGIvdUtIeDRJQWZmQk1acG1EOE5uSTBjZzlxNks0T1FZREFUQ0NSemg4MlJvMDVpV1VzL04yYWJBc3pwY25vTlE4eUpwSFBNeHUwaDJSenpjZUZYbVdyNzEzMmxPaGIvai8veS85My9BWStoWVRaOGNkSE5uYUo0SjlHSGpBaXZaMVhxNHJISGJPMm9zQlltVThuKzQzelVzZ0dBb3YxVGY5YUFKQmNqWFkyWi8xY3pBdmxPWnpBdXNxc2ovN0NQNGtJVGJ3Zlo5bmsyd0JLR2drOGNNVVJlenNsdjVRNUxobVpucjE4bzJQbmpmeTRBTk1aWUJ0L2YzS1RVNEVLZVVPMmZ6bTlESXlJZHBDeFN4MCtwZW44emRWQXBPeExqL3VyZWI3QmJTeHByUEkweHltYkR3MXQyWVRVeFNtUHJZdVo4N3FIYnFtTUFSUFBPZnNtVzVvRWFYMHdhSVMzOTJDN2pHZEZmSDdxcFBkeWJpWVRzWTMvaTlEdWtlTU90RW96YjZDV0cyL2wwN0V3NjZMZnVlaDljSWlVa1paL1ZUWjR6VUNuZWxwc0VuK2V6Y1d1bFpRODU0MTg2Q3B6U2VPM25jbXA0RHlhNmFmeHBzMmp2UkdZYWhrSVdlZHh2V1YwZnRoYUpjK29aQjB4c28xUkNReURJWmNPbjFXeXViZ01EZ2IvODJaOEhSYnoyL251ZkxmZDVBWTZ4L0ZqcldQV2lnZWFaUmVGNlF4dExma1d1RjZuQjFHRjNRL0gxbHdPWWJNcDF1NExmalRzWlhBNmlRYm1aVU1WRjlmbEx4VTVxclFxRS9yQnJlOVR1cXVFa09YLzhmN0VYZHN3Sk56YTljWk9JdGVPYW40QXlaamoyeTBsS2MzK1dnZ3FZUmI4QTJRNUdlb1JhZzhBTk9FM2FHMktkYjl2RVdvZkRJdkYxWVVWeGROelM5VE5RZlBKdG4yeVBMVUErVHY3eHZ6UElnZG0wT0JoOHNQSWZmb3l5SFBEeDhXSllVUlM0RTNIeUVHbTFzUnJrQjlORVFBR3pCYllvaTVXa2tEek4yalE2YkY5Qit5RU01Nlg4MVY3OVVUZ09DNFYwSnEvNnVLa2I2WmdBVGFUOHR4a05ONkFWTkI4L2E3S0E5RUwwOFBOMFh6UktUM3VOV2xHZmlYbnYwa3RVaG9WRUpVcEV6SWlHZDRLNFhnUmdXdjczTCtkT0dGMlhXbm11ek1vVm41U2o3MUV3UktOblNNcVh6N0dwS0JtQlBQbkxldG1kOFlia1JPNzZaV0pBSFhBMnQybmVyNFZTS0NtZ09GblRzRkFzUnFGZUU4ZFhrVVZxT2hVY0s1MkU5TXpoakQwV2FpOENUcWRkak1jT2xTa2tEd1JCVkJ6UVdldlRiWUduOEVjWEtYMCtMRktlVnliUEFKaE5kRGo5aFlWQk40T1VrdzRNS0xLRkMzMnk0MWNKUGZYMkpNNDZ2djlubnF2R21UblQydWVlM1pnM1RzcDVjN1ZnWUNVdGd2dm1GZGlPUHBURzd4WjZHZ1h2dCtSM1ZPYndvU2Y0L1AyT0VWZzE0U3lKRC9yMnVLTWtSc2EzaDVqUHhIYUpSN3h6dExodG5lU1FRU2huVk8ydC9MYmFZZENsaitRZU8vbkpSQjJSRHExdzR5Ly9PMDZlSXVDa25aa3hJT09OdXltVlNRdnYyUFloT1pvWERJUGxmZFZrREJob3lKSExKaTdsSnA1a25wQVJ2YmRhVVoxTTQ1THNVblNYSnh6NWpLZ3hWdFFlYzRpcjU0NGk2ODVuemVjQ1VnQ0U1eTQzbjNLQkVLbG5la2xtVUR3UElsUkNFczh5dFdwZXI0TThBWGV5bVAvSGV2bWFHYW1YMUpESUd1RW80NEdRYS9kdkZ4R1hXTmo5RFJRdmN1Z2xHa0ZuUTBJSHdQR2J6MmVETE9TSGRLSnRETDF3bGt4Y0N0MDJ4L2VZelNkSmhZUGIwbjdseEVhOFREK3l1ejNQVVNJOE1IUE1SQXplekZKT2tkS0hCY2p1djV4ZkJOKyt2WlFYNWlqQmRxcGwzcGxrQzNiZ01WWStNZ3BCZ283cXBacmVla3V1S1pWTllPSEZzN1hyNGxTa0JNZXVqTlRBeWliOTkzckU4TzdtUzQ4bVN4cWFrcEhCd09BUzVYazB0WHREV2RQb2lsWG1xRGNaS0Nna294NS9yN1VBTTVTdDFhMFFHVHpaRjBjOUkvTHJRMUpTZ3V6QXgvUTNROVNYZ1BETVNMLzVIWGRHSElQYXhvR2srM1lDWDNCQ25QdjNyemVGUnVtVitQZ2RwZTF0OTNCeEl2UDJXclhzYWRSTGNodEw3SzVnc1Y5Z25IWnNCdHF2WEhqYk1lZzhVR2EzeHhSTVJwbHlic25UaW9Va1VndEY2a3dYak1hZEFYK1UvY2kydUpFb2ZPYnhoZi80N3dlUVdrZDhQeCtBZW1YVHVOOWkxaVMxKzl5aG91NFV4RDZSWGhsUHJ1SWRmRkJ2L0dzT1N6WkxBc2pZeTh4K0krdVdLdGhNUXFFd3A5WjVHSjVnS283UHl2RTQ3c29Ud0NGNEMwcDV5V0RvZFZBbm96WGVzR0JDQmh3ZTZndjk4WDh2ZVpUQm1JbGpKLzhya1NvVW5Ec3Q4c3MvLzhFdUVpS1BURGc0eTc1QWlwN1lNelQzUG82aWtBeUpNUThGeXFLa2U2WHkvVjNUNnJZY1MrTlZCK2Z6c2VWdVNyR3pZb1k5OU43TEtpSWpGcUx0ZmZCdEtMaEFKMmFicWVNSDh0NkJKeTZrallhMHREbHFmbE45UHFsTDFJSFBMZmJ0SC9iZElPMkFSOXh4SlJvWlFXNGpuVUd2WG5XSWRYQ3hINVd6T1JuNCtsVC80TkF5ZTFLRjJoTExoNk5OVmRieTNNNWlucmtHUXhwRDF0M1hBSk9uOEZESUpsaVNkMFE4N1EzYmZrUVZOSkwyd3dLbW1ydTBPN2lPaHl6NU8wWVZoQmZReHAxQmtDV1pnak9wZDU4Nk9WZ01qRnVuaFp0ajFNUUZvY3BRSERJL2x1Nll0RXdtbTU3OHZ1Smx1a2xkRGJ2eTNqNHg3emRlaTg2Skk4SDNUUjdLZFIyUDk1RXRNZWhITGVQa3dXYWgrNjM1ZGFBaitqZ216VXlDeDVkUktxZ0FvTW5ic0ZWdzFFVlhDelZJL1BWakt1UnNzci9oUEJlV21LTys5Z2xDM0hieXR4cjk2YlFadStoTTNhNy8rWStiZVZ0ZDE0WHhnenh0TTFxcFZTVmVFUVlTT2gvZDh6VzJxNlFENDV0VmNUM092bCtYQllhQXBGZEgyK3kvTlBkSmtFN3Y5dWpDTkxxdVNVYWVncG82SFNlSE9YOG5uT1RqY0tUVmFZNUREbkxpR0NySHFNK291L0FGRjBTekFtbWhkSFZSWDhXS3ZoU1B5N3B1dmdTQVhBUjZ4NTRvd3FkRkZwb1UwRkl2aGVYK1M2elVWb2VSaWVveXhGbkd1Q3hQM3ZTczhFTHVOdGxubVQ5ekl5YnJXQklmQ0lpWTF5VjNtZEtXNmhkVGpZalVScHVSeEs3ZW5ia3FBTHFSR0tXTFN3aTJtVFVCQ2JVUmhtMkJxSklvTFIxMXpPNGdhNzFON2Y0cHBCZmdYaDEvL3BxSWxFTjEzdUp6c2VDaDBRNWFEZklnYmxzdE81NWQzQ3RzdEZyUUhTd1lYT0dpcWcrMWtjMHJESDBkNmtNenBwSFRWRUZnUm05M2w5NFFZc0xweUJJN2xycktPREZrcHltUW5xYzFNeVdjdnptK3VldDJYNC9uNUwzdVh6NHltYnk3eDRpanVkL2pIQW9CT3QzVUtQKzM3WDU5cXRJUzV6L1ZRMjc4WXlRUHZNWnVGWlZGVlNKRWRuS2UwaTVqVnpkK211bjNMQkU1L1l4c3BqNno3aHJWWEhRUHdXSVAyMldOQlRNQk5rZy91RzVYM2oxdUtRRHF5YTU5bUJzaE9sbDRZZ3NTNUhtYkVFVWxzTDkreDVLSVdPZktYQnU0U21UWGI5L0VCL1hDaWZ0MVY5OWFBMVo5MnFHUjUyKzJieC9pbmtSQ09ya0F0dXhObG5KR3Z0TFF1RG84dkFrbm1oNTRTT1BqVGJmOVRKd0FGZ1IyT3FLdCt1clpLdFdsNEptOWlES2o0alFhRDZIeGt3SHNDbFRyK1I4Q2RrTStqQmdBS2gzeCtmeEkxcm9PMEp4eUs0S281V3NaZlNqMllXeVkrV20zaXlzQ2F6RFQ4Ti9ucmJoMk96YTVLL2Z0Um42dlBkYjFGY0ZSZHJ1T1NkeGE5eW0zUHQ1ZWFtVms3SnpHMFBNZEUzRGlSaUpUd042NVVmVDFlbUtLSkFLQXZRZTlvb1dTUzg2M3VkYzg4QUM0Nm9rRGF4bTVKdWxDV1NJSW50RmF0clRQeW1xd2Z5ZzNuWjBxejVkTlhZQ1Q4UEhDNERCT0U3cXJ6KzV1N28vb2kwRHNkS3ExU3VncmtoaDh5RkZOVmhnMzIrdzVuM094SlM3eC84cnlvSDNzTzBVTGNGcGtsMVFPclMrU0JFMlprUlNNak5DdlBwZlJRNXQyQ0kyNU5hUFdhS25OZk1BeUVXVjh1L205dXJGZ2lFQ1dyNWM1Zy9mN1d4M2Z4T0ZTaUU4OUZpZzBUK3M0YytiMUtFTGtzajFoOUF5bm84aE1yc0tYd3FHL1Q0dTYxVkY4bEVLTm1VUUFET1J5NnpjQU9PUGdab0UxUWY1RTNnT1JSRkFIVWpMSVM1U2F2MXlSV0VTN0pmRTA4eC94SWljM01aM0F2K3pwNnJ2SFh6a1VsSDJ4MFdaL2dmaG03a0w4QjUyMXkzQjNBaDdWSFpXVEkzSWpqOXhhdzZRdXpxL0RIVVBsdE5yTkVITHFwTzU3Zmt1cEEyZC8rWCtxTU02aDNmcWNTNWtBRVNzZFBjZnhHTTZxSWZROE4vb21OU1ZBbHJqOWZSRlc3Y2psNnFMK3lySHAvNWYvci85Ly81cis5dSt2eVZYbkVucW5WYjhxeEpRdXZkZWdwZ2V1eHRQcUVKWTZES0dJakIwK0w3OGtWbm5vb2prSFQwN1RaOHltUFlhRTQ3K20vZjE1d0hxLzFyQnhIQ0JpL25iTHJFNkViRUdvMldzbThJbWQ3MC8zSFJFQSs2a2NaMTZQa0IrSkJ6VHFaYy9QZGVoYzBKM2Nwa0JnYmZ0dHZHTHlaenlyRW5hUTBydWZTaElYZFZTS2xFTFVQancyUkFGU0k0VkNQTUZNRzdzdFNmblRVMWtqT0t4dG9yWmtpY2pRTnE3ZUY0STgxUTFqOFo4U0pySFY3eVNQa1ZNVUNDQnhpL1BQK2RPTUdUWDdZQjZkTDdFMnd0ZDJpWG5FKzdNMzJjcXF5RFF2cEtuTmQwNUhWOUROYVVOVFloU25VWXJwdUlkMWdRNk16NnlmdjJXUk5RN1lUY0N3M0VBbThrcXZpcEZ4VHV6RXFEV0VYTnVIZlNvWWE1aTFLTE9qMGlCK0JpaHpaL1BVc2ZoV0l1VUFCZmdDVDVuMEpuRmR1RE9jZVBvV2IxTm45MVVkWE1VL3NOREJzWUFEVGZIQXRFWUF5VWNDYUNycmZlL2xYaFZkenZoUXY1bHlYNWFLOS96RkNXTGxxWUw2aVpoUFkvZTdOREdieklsNHlzbkpweUR1N2dPbCthMytVTnd4WksxdVY5NHdyUG1qWGt4SUJSVVVnYmlib2Q1Y0dBdmc5MmN5K3MvL1dUWVFvbE5KLzhrb3QweU4zRHp0My8yZmZDd2JBaHFnaU5ac3JqR1lOZlh2dlVzaFU1Z0FhVnVrZkh2Y2pMUnFpSEFSb0dTb09NaG5XbFppbjN5RjA3SUcxZGV0M1ZWZzZzRFNhY3BHdXFxZHFnVkplbVRBS1ZmeE4wcFhrUWppVm9ZaFVCRUlRN013V2Eza0lnSXdGQUQ5aUpKUndrZDZML28vVUVzREJCUUFBQUFJQUlPZHMxamNTVEFBUHdFQUFCVUNBQUFQQUFBQWJXMXdZV2RsTDNCaFoyVXVZbWx1WTN4eXJLMmZrVWxNaE0zKzVjS3RMK2N1MGpWa2NPcGlZR2h3N21SZ21Pb0NKQnBjTzRBc0R4dFBHeTlHN3dBL052K0FnSURBZ0NEWGxLTEVjb1lReGpER0NNWkl4dWcyQm9ZbE1lME1ESnA1bkl6cFRDb3N6R2tNSEtrOGpNS3NMcDF2RWljRGpXaW9ZR0RNeENyUnpjQ1lqVlZpSGdOaktWYUpqUXlNcVV6U0xFd1p6SmtNckV6c09SelpuRmtNYkl5TU9VeTVMSXhNMlN6bHFVa0tUenQ3bjY5ZS8zVFhaQVlnNE9IbVkwbkx5Q29VWmhWaFUxU1JVWkZCZUl5Qk1ZMUpob1VwbjdrQWFCUmpBd2Q3TVVjUlp5SEl0R0t3YVVVc3FTVVpxVVhGZWxuRklKTTRVam5UZ1c3aEJwcWp3S2ZBNTlKNW8za3J5SndZQnNZTUF1WUFYV1dNTUNVVDFaVEZXMENtTkRFd1poRXlKVEU5TnhOcVJqYXFHWWMzZzh4WXdjQllpREFEMllBU3NBRmxtYW01VVAybGFEN1pDTkovam9FQkFGQkxBd1FVQUFBQUNBQ0RuYk5ZQzRRblAwMEdBQUFnTFFBQURRQUFBSEJoWjJVdmNHRm5aUzU0Yld6dFdzdHUyMFlVM2ZjckNHWnRhb1p2SVpZRFM0b2JBM0dnUm9wamQwZExJNGsxeVNFbzJyRzc3NktMTG9vdWl5N2FiWUZtMVUyTDltK00xbi9SZWZBdFVoTDFpRkZBRm13TVozZ2ZjK2VlYzJkR1BueHg1enJDTFFwbU52WmFJcFNBS0NCdmlFZTJOMm1KN3dZbkI2YjQ0dWl3WjAyUWNOcHRpUXFnUHhDUTF3YjNQbXFKZEVRVTNsZ3VhVC8rL1B2alQ3OGNRRkg0RW1PWGFCT0ZMMjdzNGZXWk5idHVpVURrZW5vQjltZEhoKy90VVRnVnpxbEtReFliUjRldmtEMlpoclFINmpLZ1BaMEw5cVFwdWlpMG1ib2VWVU5ITHVtSUNRRWJrTk9CL2pEQWpzUGtnS1NsUFplWm5rYkdpOWZXUGI0SmlmRytidzNKbkxsRDlLM3p1UjcrTG4zV21XSTBESEZ3N05nVGo3bkpWTWY2VG16SE9jR0JhNFdrdHhmWVh0aEg0WTB2bk5oaGlQdFRoRUkybjFkcDh6eHR0cTNoOVNUQU45NklQYkpJa1ZuUzJmSWdrWWVtSVFydlBKczBYVmNVWHFOeGVHWUZFNXV1SVYwYjdHY2YzMUtoYkVjYkV6ZmNUQS94Y2pCRkxsOWtsWXBZdG5lRlA5Q3dDaS9IWXpKWDF1UUwvWElVV0IvRVNLU0RIUnl3S0NWYXVBRHRVMVBWQTNSWDdPcFBMUitsZlEzV1NTTEx1cWtuRUNoeG9wMmRkYkRuc1poVHk0SGx6Y1lrd0psRUF2a3N5cWFRRGhWSlU4cXp5SWdHTWxuVXlLaG56dkNsTEdaemJwRmYyMTcwR20rL1R4eGhjWGxMbHpOT0p6RjZ2MlA1OUptTnhYMVVhVFRsUG5ic0ViSERJNXdHbS9rNklEbEZNNUVxZURZZXF4cjlrSFZEWS9KTU1NclRNVklZTnlQL0dwbEpFYXZvRmpsZEs3VElaRzk4eE5ZU2dpaWYwN0hQRVhaUkdOaG9sclR2aFk2RFoyakV3M0dHYjlFQUh4MnlrQjlBUTlJMFV5M0duSVZjMWdnU2l6R1B4VHMzUVVhUFlaUXNIRk55b0JsRkhjZXNYNUVVQXdDNUtOVG1ia0ZKQSthYzlRNWJGeWpKbWdHTGd0MEthNDNFMDBZY2o3VEp3c1RDM0EvdkhaUXdSQnNSeVBWQzRTSW10a3ZPWTJUb3BUZUtCdlFtSVdJK3BqY1oyV1N5WHpoeDBCMW1XbHNpbWNoZ1NwTFNRN05aN0Jhem1rZVJ0bnNVTmVFZVJWdEhVVk15RGFCbzVTQWlpYXlvODFHdmpTUFlMTVdSckVpeUFlZGtPSXhNZ2hRTnpCbG5NRklOQ1pyNkhQSzdGY1krQ1l3TXZzZllFRWJHem1Ga3l2UHgyY05vbHpBNjJCYU8xb0RSdWloNkloQ1pxcms1aU9BbkFKRStYNnYzSU5ycGp1NWdLMXU2ZFhaMDYyN29ubWcvMTVUVkxSUWltR0NJSE5OT1I4aXFBQkEwVlFrV1R0ZTZzdWJadWphR2xpWTl0Y0dUSFFCcnJMSElORkw1cFJCY0dWMmxobGFDRWoyMVZzUldVZktCVldBYTJLWXNWVVZXQVZKekhpb1pDOVJrMjhIRGE0RzJ1Q05wZUVzbUY4K04vekJMVXl1d2hpRkIvdWtGTzdlZldLN3QzTGZFaDc5LysvZXZqNDgvZnZQNDUvZWkwTGUvUmpSSlNJdW5IMUVWS1gyV0t1c1JYWlBBOHFleE1uYm5RU29VRWZOcDVHaDgrYUdlQmN2M2hSNS9zWFBCZlE3OXVQa0JYUWtQMzM3M3o2OGZILzc0NGJBUittVHFQdjNEUlJ2SjNKT3VISmRkc1NkT1ovSnpDRlR5cXorSFVLbEZiYkJJYllRbitJcG9mRVg0UFJHL002b2tOVHJ6UkFQVVpFbm5CS1d2b0NPV3pSTmpoTlkwYTJDaUl2RlF6bXBuN0FnTklBRm81R3pMc21KcUNVWE8yZTlVVytQN0N6SUM1SHhJRXBVcFRSYThYeFFDUFh2SEFsUGZTMzFnVHF1bVpEWU5YbTJNb2crZHBSUHZsbHRObmM4dDM0SUVLTkZSdm5xZ3RLUXRXcmhGVVc2WDIrNlVXdW91RFZqVm90WEovT05TMisybFUra3NmYU5ianBLNjlaaEZLTDZCUFhYcExTK2VKWlU2TGJPcy9LZnZKamU2L0Q1MGxyOU5OZk8zcVdyeE50V2N1MDJOcWt2a1IxbjVsclBsbTJpM2gxWDFHNXI1R3FObWk3ZWhBYmF0S0tzeTlONW9KL1c3V0dwV3JOZHljY3VzUHQzMnVMcW1tNFdTTHV0cHVMV21WSEhla05ldjZDUVgxTVVUVnVJSks0QitDaE91VitqVnNrSWY2VjFRNk9FYWhSNkZVeFRNcEs5bTlZdDgvc0F5d0ptZURldDhPVVd2V3VJWjFPZExjM1YxWDBsY3JhNHZPZmx5M3plVHJuYTl4Z2xvUmNMTnN2Tml4dFZ6akdzVUNWY3ZFcTZ4bEcvVjFma1dMdUpiVlplMENyNmxGNHg3dnEzTHQ0YStnRzgxeWR6emJZMkRsYkp0dHRXZWxHM2habXhiTHI1bjI5MnpyYjR5MndKMUlkc3FsYnRiZWhPOVo5dTZiS3MzRjdDdHZOL2QxbUJiYStMYVcrVmE0eW01RnFnYmNXMkYrSjVyZDg2MVVGbVZhMDE5RWRVcWFpWFYwaThzOWxSYmwybzFXRTIxcEs1dG4yckx2eHI0di9Qc3JZM2NiZElzZkVxYU5mVk5XTFpDZWsreXV5Rlo5ay9DUjUvOUIxQkxBd1FVQUFBQUNBQ0RuYk5ZS3RkeTA2MEJBQUJLQlFBQUZRQUFBSEpsYkhNdmNHRm5aVjltYjNKdFlYUnpMbmh0YkoxVTNVN0NNQmk5Ti9FZG1uS3Q2OWhBVERxSllwYVFtR2dZL3R3dVVLQ3grd2xNSTk3N0FGNzdEdm9BUnQvR1JON0NyNk93cmFFSjJONnNKenVucDZmZlY5cCtpZ1I2Wk5NWlQySVAyNGNFSXhZUGtpR1B4eDYrN3ZzSExkdysyZCtqZmpLTndneStFQXphU1VReW5hbFZnYUR1SFdqWW9ISGo0ZHBJRFd3WmZpUk5qUG9URnJFY0EyQkxudTFVZVhWWThqanpzTE1TY0lpY0dQWFlDTmFFRUxNSFl0QnFyclRjaHB4YmFXbStpaUFJQ1VjTmQwMmtWaVZBNm5NaC9DaXJCQ294SlF1NTlPY3A4M0NRQ0Q3RUtDZDN6NWZ1TFFQSk5aTWNFOGsyNzJTVGtudk5MNzNnTWRQOVMweXBRcWEzakk4bldSNXZMM21JbCtVRkZxWFMwcFJkTlZYUVNhT2dPMldHYTJUVUs0eGlRMWpJdnpwaDZ1RWMzV3lBV3RxQmFHY1NUdlVEU2t3ZEVHb2w0TThRbXcxSENySzVZSGt4KzJIRXhkekRQOS92djE4Zmk3ZVh4ZWVyVmp5RmhydURCbElGVmxOMWJ0QWt4MnZOMW45OWthTWROTmErdEFhR2VxOEdTTTlFTXJqWEU4MUJGUWRjZXBES2ExQTllaXI0V0Q1UVZaOGxCbWx0WnBTN1R0K1ZYb1ZqZHBsbThQYVZWU1dLWkZFNFJJNXlsMUdyUW9GV1dMMkxmMUJMQXdRVUFBQUFDQUNEbmJOWUpQRGIrRG9BQUFBNkFBQUFFZ0FBQUhKbGJITXZjR0ZuWlY5eVpXeHpMbmh0YkxPeHI4ak5VU2hMTFNyT3pNK3pWVExVTTFCU1NNMUx6ay9KekV1M1ZTb3RTZE8xVUxLMzQrV3lDVXJOU1N3QnFpbk95Q3dvMWdlS0FBQlFTd01FRkFBQUFBZ0FnNTJ6V01IanFMMHlCQUFBMkRzQUFBa0FBQUIwYUdWdFpTNTRiV3p0VzgxdTAwQVF2aVB4RHBhNXdLSFlqcDAveWFGcVNpTWh0YWcwRlp6WDlqcFp4ZkZHdGtOYjdqd0FaNjVJM09BQkVMeE5KZm9XN0s3Lzh1Tk5EU1dObTZ3dmlXZG5aM1ptdnQyWjlkcm0vdVhZazk3RElFVFk3OGphYzFXV29HOWpCL21Eamp5TjNMMld2UC9pOFNQemZBakhNQ1QvSkhMRmQ5SVpRTDZGTHpveTZmVHFaVWMyeU8rUjYwSTdZcVRYWUF3NzhwRVRnQXM1NlpoM1BzUWVEbGd2UGVVODhBZlFtK1ZrM0l5eGJ6T0ZCN1lOL2FqWmtaOFlGbkFjb2lPbXRBbkYxVnYxZGtacEVZcXFBcmR1cEJTTlVPcXdaYmh1U3FsUml0MTJjb3BPS0xiZGhGWW14eUFVNkRZYWRUMlRvMUwxanQyMDdKUlVKNVNHMVRTc1prcHAwQUcxQU5TQXJNeWFydVMyTDNrazlsem1TSTczR1A4Sm1NVGNDdzJzc1Q4RUU5akR3UmhFMHBzcHNrY25JQngxNUQxdFVVeldvNGM4TCtsd2ZqVWhXdnZZUXc2UFBZK0tsRnREb0VQRy9KYWFuVnh6aHMvMVZYSjlQSlpqNU1PVkhCblhPNGdHdzRocTFya2FjNUZFY1ZrVDcycG1iR3FxbGV1TGxaYWF5a3d3Tnh6cmpjYTJ0dHJOWjNqcTB4V0xzaHJyZ3dIeXljTFdrT2Z3VUZ1QWczUUczZXhlZ0dOK3dPc0JoeVlpbnJTTGlPY2lSY1MzT2RsWEl5R0l1bURCQ2RWR2hRZzE2eUZDWGQ3S25RMDF5NE10VlM1MGg2N0RwbHVEN1RRVHFwWm1PRldEd0d3T2FOMk9sbE1RUlREdzJmNjdKdmFTZjRjdWJ1akYxRTZhSDRyelN5RC9FRXdvSjV0ZjVhZmdHcWZVRHRYcy96WFdKYlpSSXRZaTFzdmNJdGFWam5XSkJMcTJXTStXVWUzVjdFZStjeEFFK0VMcW93K1E3dE5acC9wdVpYOVQ0UjNtbUljb3NEMVk3cURubFQrRUFZcDQ4M3pEdTBSWXIrWXU4VDdQRFdyYVRpeGtEL2lSZ25pcW5MWUxBSEJGYmowQVRHVkYzakc3VTh2YWpweTBqVTh1SHc3S1dQdU9Ba0FzTTJtN0FBQlg1TllEd0ZSVzVCS3pUMmc0RUMrNWJlZ2xOMWtpRG5hSWhHYWprdUJoN1R1NmVsUmpUeXZRVXRvNTI1cHJCQVJLTzBkQVlQTVFJRzM4b3NJOGg1Y1JzeVFzRXB1MThvYjFiMUUzbFZXQ1MydGxSWjkrMTZKUERHYk5nOWtJT0dJMUtydnV5YmhGQjFjK3ZreGlGOWlqa3E4Mjh3Yy8wN0s0ampBRmc0QldaOUlKcHVzazJVdDBSNE1laXRMYmdrK0ZsaGFyK0ZzaHFtWGhTNkhyWDk5Ky8veCs4L25qelk5UDB0UHJMMStmTFgwMjFNTitGSDlKZFJ3V3JwNDVnOVR6d0lEaGxOSFlBWjNXaXUrVzlSVjc2UlpweGgybHFYUFMxRXBKbTdlMFZxbXhWVU1hS1hZNGFFeVFUeUcraEh1VzNVdDlJbmVJL1ZSOGtSMjBtVlVEVWorNjhpQTlkaWFMQ0NrSmZSaUdpM09SMzB2VDF0UE5WUGpqajh0WXZtbm5lSUpzcVlmQ0lmVVNMY3RtbEtKeC9LOXduSEhQbEQzakxzRmNmR2hmaXVjTWVpQkMyQStIYUpMcHBzTStCZEdRZ29EcjFpNWRTMEZ3bGZhcXFieURodWw0UE10WGIzRGlCRHdQVDZPVVQxZUxYeHMxZXg0bVF5WmI3QUluMytialpDenpybDdtVFFyWnBTZ25rNE0xSnVTRVJPNlNmelR6L0FGUVN3TUVGQUFBQUFnQWc1MnpXTHZQY0JJOUpRQUFVeVlBQUEwQUFBQjBhSFZ0WW01aGFXd3VjRzVuZFhvRldGUlJ0TzRadXJ1bG02Rzd1ME5RR0dwUVdrU2tsZTV1S1NsQjZVNXBrSVlCQndRY0VCQkVGQkFKNlpDR2UvQysrOTM3N3ZmZStqN09IUGFjMmVmc3ZkZjYvLytzdmVJZTZHc1M0dEhoQVFCQXFLMmxaZ2dBRUNMd2ZBd0hEVHlTaEcwcGd4KzQ3bHJtTHdDQWFPanVENUxCUzNRUEFKZ0JiVFZsbUcvZXp0c2dNM0xUaGRzOUpaSUg1TFVmZUZOQ0lSamtVSmpSdlFjWGFlcFZzZkVxbDdIRHU5Q0ZDNVBhZ3RxYkNqTW5uaTl6VU80ZFROZzM5eDNYWjlWb0VyQlJreTF5dnlIYlI2dFZHUmpjYVNwbzNBdHBCUkRkN0I5TTZaRUFCSTA5QjJOaVBkblM0ZmVubkwzUDV4TWRrMk9McWdOQ0JDUTRROVpTSlB4QVdBTnhpakVKVHJxU2lUS3pIcG81WnBnUXJnZ0tqY1E3RkY3cjZ1eTh2YjNORG85RnNLUWpHUmtaNitycU5Mek5yUWdIWGoyb2hJMGtNMUhqUmFuaHY0YytFdkM1L0x0RGdZZHdaOE1scEdMRFl1Ym52dy9OR0VZZy9IeDlwV1JreVBoSFZoekYzZ3dQYXlqa1Q5cUxwS2VsRWZnVW1tQ2lCSjFhNE53VW5KeWNFL21LK1k3OHMyek16TUJnUXdRMjhlNWl4N1FRbWVwM2Y3VmVNUWtKdE5DWUdHeVVTZzFoa2diNjk3VS95aWJLeC9oTHlVejRIcWFDKzdxNzRvbGhOZUZLMlJpTmVHZzJaQitoT0pIYXpOWE1KSnovMVRnd2lwTSs3eXlSTE5qa2VFMGxCUUViVmo2ZXlVbmt2blZlVDdENzdDdy9zUEpsUnFmR1Y4STEzaXpQTnN6L1lYVzRFSmZ2OGVBdVVaaDlJS01zdUhETVdodnp6UnZ4Zi9FeUVtZjdISTdPVkNKYWtRVVA4b2VybmdJU0Q1Q0ZZWERLU0tvV09IL1cyTGVGQmNiTnM1TTVxeGpEc01USmhJa05WMFYyV3BRY3Q5eG5nK1cwSVl5NHVrVWVtMGQ0UGcxME9vMHZBOERPWFJXTUtITE1wakJTakllNWFhTEZKU1Z2RDhjRVcvNlp6OTZTTVRjRlc5VkRYNmdxR3ZCd2M0V2licmRPc0FQSHo4ODIzOTQ3WEtrTlBiSVVZQTZMVmZGZ1ZNMytwRStpZFBLWTFwMzJlb1k1T1hRWEhRQWlTN0ZLc1RDU3IvUjRucUY5aE5yaEoya2NIVTBxV25WNHJwWG5CNmVOclhYL05heUVRVE5rbEdNMGlua0VCWmxXYURGd25ja1pmOVhFQ21FQjdvUEZTcDgvdEtQb21yRkRiNWk3S0hoN2hBUmZvY3FQVTNUZkFJMmoyVXJGS0JnTTlqb2p3eGdHYTI1cFdiN0h3TUJBU3hCZFgxK2ZuRHg1dkRrZEZCajR6bitMWjdDNHFxb3Eyam1EOUVkcWtGUEtnYTUveHMreVdBU1BiMFRraU9QMU85UnhXa1JFamNqbytmWHBqOGw4UlNzWTdNdlVWTGhib1dFbEN3dkxpL1dKdDZKUEo4NE9Wc2U5T2E5SUJaQ3hEazhkMjQ2N05qRnhuU0ZxcFFtRE1XYXFabnUyWjdWdXNhM0owMXhUV3hhZUdNelZpWEIyTW1USGkvVklGWmFlN01EUjF6ekx5OHRIdjhjRExqYkxHZWo1aEErUjkwbXBMLzV1WlAzeDdtS2NKRHYrTGhkSmQ4RUZsUmQ4QlZFSkNlMG5HdEFsWWpvZTJPY3VhVzM5KzZYU2lEVVY1MWI2eGU5UGEyTlp2ZnNEK1BhSG45OGxHaHNiZjJ0MUdmdjBLVS9ZTGhyVEhvN1R4VVA3a05ueGVPQmh0VWhWZThodHNLdnJMckhpVmFnTlRZNGVFVEd4VlU5Z1IzNCtFNnF6Sm5iYlZSd0k3WjJNbGRIVFVES2g1WkFMdnBJU0ZLd3ZLUGlKVE9kaUozdldINDc1ZkxiRzQ4VUxObmlXdUhCMlpoeWU1T0MrdTBHS3NRYjY3ZmxreUN0R2VmL2JteURncDd0VWZlOU5aMzI5SUtvb05vTFN5dkZWM0d0TDV1cXZrc21NOHFOSUpJK0FBQmJBeEpUUGI5SDY2WjE4cnVORHRmN1lNZklSOHhwdmUwclozd3N0enpXVEdWMmVQZk53ZC85NTRGdmYvWGZoZ2V3dXpyUnlpUG1Ia3FhbW8xL0k5UFB6YytEbnprNzM4em1Ca0pDUUl2VWt6eFRqN2VRZkliZnk0dUludjhkejJjbHczZlR5OHZKaXFjUXZsRTNlaTVZWWJtSXpCWDZlbWxJcE5RUkQrcXR6NjlwRVZNd0x1cVJoei9LRysyQmtVbzRYblJwdngrMzEzZ2FQdkdMZzUrZS91Ym5KRHp5TVV3OUM2K3hLNjA3amU0VzVyejdiUGVWVVpJSlE2QlBpazVROEhSUHN4UWlOd3FmdU9abTFtSmlZeUZTb3JLN216UnBiT3pxbmlVWTVOcjlQY1RBc1JuRlR4Qzh1UGhMSSt2Wm5tdFRSSm9IaDg4eU0xOHBRM0Y3UDVTczFWcGY1eGlmbmgydWdNOGlVYXpBbGZZNm9zZjF6ZFREQ2hFM00yUFZ5a3l4SFQxOVBMM0N6Tkt1bUhoSVVqNU5pN0V6ZkFyL3V4Mlo2MUJ2OGZYN2U3MGRQRUxqc0xIRFVWMHh6aFBmbXhzYlhwcWVUdFJadG5QcDUyWm1aVkNRa1NzMUZ3b1JiczkrNDM3NTl5OFBEMCtiNi9ZMmMzMkdoYWt4WGQzZWNpZGlzY2dTaU5WYWplTDQzcEZlTC9ZMlV4MG9ZT25hS2dUUEVuaklYZmJDaFdETTVNeU9qbzcyOXBMUTBhVk44b0JXak1YNDg5ZTNiNjBGaVJTbHA2ZEtTa29LYnVKM1FHbHNMQ2tyS3RmVjFXU21wcnRPbEFEdGY2VzcrOEJwYjFjVjJEelpSVVhLZzFmVzdqTS91bzZJMVpuL3dZbDR4TWJHU2twS1hYbDdnNHZOQm9mR08wckZMb0dkZ3VMaTRJSkZJOERpcGNMbWR5VzhSbXhraGhOYUlkMkJONDczL3N6ODZHc3ZBWUxJNzRQUlZsSEhjWHh5d1BVLzZSVmxSMGNETWpEZ0h4eE53U3RYR2xHbXd6YU9zUVR3K09sL1BSMWNLRE93cUwrZENlWkpjaDllb3NFTXp0b3FURmFZY3hWSlRVNC9XSjduZ1JMYk1LY1k0NERqWk5GOHRmdkJKN3JmdU92K2RDL1pDQU43Vkp2RDIrdFMwN3BHSHQvZlNCNTk2U3N0bmFva2s5cFMyN1Q1N2xpWW1WSUR6WW50cXY1Q1AvK05JVENVVEZvQmdjR3A2ZXNicHBNYThLVlBnc1U0ei9SMndreWhwYXlOYm5zL2x2WDNyczd2NHJLWHRGeWtiaGpsaVliRTNoSW00ZThsM05jbHk4d1ZKSzRFLy90U0MvWk1uOG1Da2NYTTdnaTZoOWx3NDQyRmV0RzFvRjNtM0xseVpVR1h5NU0vYzJPZ29QUVBENnVycUR1c3hIUnN5S2RGQmRBdXpNZjVrWTN2NzZsZTZBZkF6dzlReVI4S0ZEdVdwdHdMQ2tXR2xtTEF3YW5EUURpYWdQKzBvbHBTVUZLaHdDN1pyYTJ1anYxWXplYytJaVlsNWNuSmlWS2JudDlNeUZ6dHJTL1pmL1BacU53TURBb0djeGMrOGxmVWhJb2tyZE8zTzhBVlhRUEgyM0FENDJtQVRJYTBZNXFLOTc0eXdzOWtPMHlqdXQ1N1BTVFd1VVhOMXJZUFh2Z1BYaEVHKzhDRDRxaUx4ZzMrWTFXcmZLdFZINkd4QlQwOVBTUWtHSU9HeVlFL2Q3YWRtbFdKY0EzbW5weUFtOWhwaFMxcUxLYXlYWXN6M0NnYmw1K1ZsUzlYNk0xdkxCc2UzUFdPdU5xTy9HcS9Oc2dxbTVVOW9mZzVlTWdZNjk1Q3RjSTZlWlpNRElRcE93b1ptam1nTVBKa3hCUnJjbDFVa0pTV0xXcjd5RGRoTDVJN3JTL1N3S2cydnYvZmFQMnNNSnBic21Vd0VlMHQ1ODRZdVZVdU5OZFhXemk1dTFyYitvMENtMXZFZDcxSDVxUFVXelB2akg0S0VpTjZuSzlnZE9lbk9FcTJ1MWltVmpBK0lLQWpLcUxKVzFxSnZ6Syt2M3ZGQzVoeklvN29zV1dPQ2p6c3hBRjdUT25aNEF1VUdyZHBKYkp6LzlrRElNYm0rMTk0WFRidkVkaW1CbS9wT09DNmdGdlVpS1I5dW10dVBlNEc3R1kzclpNeW5IaHlzRUcwREJ1L0IwUkViZkV6Sm1xWU1CczNOelFWcGVlSGJOMW1aT3dOUFFEdHdNOHpGa3BURHcwQlRyaFNLR3NPMHFRUUFKVVBQaDFUVTJEN1ZrRjdFZ2JkeVNDdzcyeHZzS0QrUEJZa2ltUVN1ejNzVTdQdUJMUjhpa2RzWWtKNE1TcXZzcVJHZWFGQkhQRFp2QWdHRzlJdlRDUWhhLy95RkJhNHJDYks1aE1RTnlPYjMvOW40UHdOUFFLcGtxMS9zNDMwQUJhZ1NPRksxZEFSR1Z3S2RPTnFOSXBHMFpFQ3NEblc1dTljQmhTc25BS1NjdVEyejhTL2VPNnQ3VjVqSnpwYktsRWs5ZDV2OW9YV3RmOUxhQVZ3MWxXZlBLdUcxZi9mM2ZYYzcxbU9ORC9lWFZlOFlYYWU2cXFyRXNGS25WQVR1ZlBnTENZUE9JUDdaL0R6dHJXWkFRSUM1ZVU3bDA2a0FEbnFNdm5qRmhubEZHZVVIRmx3MWxFQkRZRGRrYTk4ekhLTVZoZDJyMER6QXUxVm5Pa2RKeXRsRWpvR2VxMTdORXNZUFdDT29pWDVWc1lDakRSWWk0SVZDMFVJNWRETkpHbGVxaTR0VithaE1ZYkJZdGFLQTAxM2FYZFowNU5MUzBydDM3M1ozZDExZFhZM0s5YjE4ZlBKbHZLcFEyem9naGFvMnhQOVZxQlhneDdSV2p4VHVDc05rL2pocXU2em9aU0xzaWIwcTI5eC83K09aT1NpYVE1aXdRb1drYVEyalA2dTVHdzJ0VUxnMGZSSHR1U2ZzMEtURFZaWmE4U3NEMnFFWDFGdmJkUDN3S1RhVzNmRTNCREdqWFB0R21mc2JHVXV5ME92aW02bkVPRVlJaFFIVWI5L1VVUE1qaUhEUWYrYTYySDd3QzBrZXlCYW45Z1lNNjNTa3ZVaU9xTU9uL1pNVEwwL1B4aFRBellvcVZJMFppRjM0QkdpWVlmQ3FzcVpxaFZJeURRTnZNMENIM2liWWdjaTdURGQxb01SRnV1bFlGcjBXTEEzeXRjWUtyT3k4Tlp3eXZNZVpxSGQveUZXZmJYNHJlMDZjMzV5alB1MFl1a01BN04xNll0MnVhWG42YmhvWWFQcDlNdjg5a2FQUS8rbEZhaktUSWhWZUZBY0hCd2hqS0xlWFBqN0V1TGk0UkVSRUJBUmlhd2lQcGdMeG1GMkp1ZXVoUFZjQTFFMzRRUUhIMjRSeE9vTEg0MU83WHdJS25ncVZ0VkVOampEMStZcEhVNzRSQis3ZCtQeTU5NFZZSVNYdlJpZTRvN2JwZTZDL2hxS0JrZHhxdWFDNUpQOG5wSTNhWGhnSStTQUlwS1dsNldZSkxGOTdhbXFPOVBYMS9mejVNeVdGQk5RaXFTUEIvMVBlRE9OVU43TDdHb2tVMWNYeG1NcmttYWpQVkNyQWduWlg2Y0xnUi9iWlU4TkNQakRDWEZkN3BzcHpDWEhybWR2UHY2VUpycU4zTnphNGVYaVFrNU56eEw5RmFCSS9mdnk0djcrdm5jNlpZMUUvenZiQmdyQmdaOEVzamNWaXJmbHF0RFczZk5lckdhNHkvcld3czlhamRJTW13SEI1ZmJKSE9pQ3RMVTZ6Y21ZTHBQTGRUem1peEV3S0dLRUhxeU14VVZIODhHYkg0VVJhdThNazRZZzRPamFqZEFjSEhKUE5nWVpURHF0eW5VbTQvcmlaNnFLLzVMSGgxUHEycEttZmdxSTdFcFE3SU5nS0tDcGFWY0xRUW5OekxjQlhtWUVvL0llVzdnQjVHZWQ0V0tXSlg4bW0yV1grcDZiNGZMNHFCNEtpV2JubHg3cTlTL0JMMUhRMWtwMnRtNXBnVUVkSFIvK3R6TXpDQWg0QU9yUWNveUFmWDZLZUJ2cDFZcnVjUjE2THZzTlUvbVZxR2R2MjdkKzQ0T3IzelcrRXg1YTMzRXFoaVBrVUgvOE9kV2lHZzRPRFRxa2hZQzFFRTNKNytjUEtkeGtURzd2Wk14bkFhdE9oanE0OW44VDlSYTU3NURMZHd0QjJ4dlhPaitFV0RHSEZ5MjFST2IrbzZ1by9vR0xMNHJlSWhwT2gwVjRaOUJvYzN1OHBHc0F6Sk1scCtYRnBzUDlWSWVqZ3JrL3dYYW0xdVJub0M4ZkV0d3k1UHVFeEtqT3pJdDdWUzlLd3V6YXlvTDJpd3c0bUk3VE5tRDdrWmRLWnpEYWlzRlh5WHZ3OWwvbWo1bXBkbldEUVVXeEJkcStMbklaRzZ6V05uTG1sbloyZGtoTHdrSzRHWFdGYndkMnpMNnltYUF2bTlzRnY5Rk1SQ2ZwVWxNMDhPK3JvRlFscHF6WG9KaWE1anBMeC82UVpRbFFVRkdZUGMyUU4vbHVZeWU1YkJSVE1YNXhDZTFWVUJ5UDNPM1UvSXRYM1NHclJnQ2NEa2dWVzFSKy9NVjNjN2xPOVNlYUtqTFBQZW9PWjR6clJLbkx5cXFjZURkM3NTWVRVbjVLYUw0c0RKR1dOaUtmTDVVMFM0TzlRU1Fla0YyQ0VXU0VGTGN6ang1VlBpRXI5eWIwT0JlL2Q3R25QY1FmR2Z4TWNydlZjdnJsL3oweHd1MXZZK3ZUODUvZDFkRXNDaHFtSC9adG14OC80L0U4MUJzZS96TXlneXQ5dlRNLzB5enZobDliWEVTa21SZFhQdWhHVStzZWdBYjVNcS9ROWNyZjdmcDNMdzhHZmpWOWg5a3BobEtKUFhZeXNKdkMzalJ2ZnMvMUZ3d1JwU28xN0RkQnhwYUVWT0duVjBuZTVjNThnK2hpN1JmUzk5NTFTNWxZVmk4eUZGK3hKb0RnbHZUUTRRTlVGL1pQSEhYaWhhSUJ3d0thVlFDYjZaeCtyMys1S0hua3ZXM28rY0c1dExaNExCOGV2bGxRL0FVaDByTHF6ZHA4OXd0aVpPZW8vSXBEVVd2dXhuVEtYNDkzUmpUU0ZxZW05bGUreUkzVVlpVFdXRVI3djRFdzlLVTFNVVpyOXUyMDUzK29vM04wR25BbTNQVjI5TmFTZjdNQXJmR0JaRW05ZUJlV0crY1VZL2hrOWVFeFJuL1JTRUNTVE15T3JSYTJkWndSTzd1eEpTOGw0L3ZXUGI2cmN2RC9HZUlnRFFGUlNrY0ZURjNmMndpZDhFbUdrMVZvd3o0REEvSU5XSFppenZ3QWo4R0FtQm92OWtjTVVCT0FXbm0rbWVVQXBsMXkvVVRaay82SzV0TE4yNW5JLy9INlJwMHVrV3ZKNHFWTHExZWd6NDZBOTI5SE9Rc2V0L3U1WHMxdXRHbFNsaWhhc05mR2sxYkNxNkV1YUlWVDBpZGZhYUhEYnorOXJoN3ZmUHNxKzNxVUVKNnFSL3ZwaDk4R1MxaWxhUlMvL25QeGxnS0dsSHpkbGNzMkZ1NFdsQ2RGU0lZemJkUGJaSU5kTXhwZFJHWndIWDJnNGhSNUNLdWd1VGl5WTdtMzRrMWtHNU5BcmhwWld1ZW1mYXNmWXdxbzJyMnFxTkUzZWt5YWFxWmYxS0tiUlNUWVNQWjBHbEpvcjl4OFFBWDBKNit0dXlSaUFjZjlScVZWbVJKMGljSGpNUk83TnpTSm03U09RWGp3R2JaTzM0RmlBeFROOXZXK3QxUG4zZ0JpZzkzdlBiZk9lVkRhZzN0ckZRRWdranQzQU5BUHpyc3NDczJaV1N1SjhHR0ZseG9NNjU0cXlVRml3WTR5VGx6aFhPeHd6N1BXRmlsOStwbktDS2ZkTTMrM1BqcXdYVWxNL1h3Wi9Hc3pLQ2RLL3RodDRGVHl1S09XVnJIbDhpMmFqa1dqMkpOTE9TdHJ6b1VRU3VoSitBUm8zWk9PSTlZRGg5VS9LTDRKakdTUTZwUkNnb3U2ZGlVckZCTHA0ZlBpZ1o2d0RRczFRYW42NTJtMjFiSXFSSm4wOGtpNmpnazRxbFFJbzBQU2NTcTY4Nk1VMExyTGRtWDQ3RzFLT05pS2FOZ3lSQmhEVHlTcW54YjVvb3B5TnQxT0lva1lFRmxjR1ZFMEo5YTVJZzZWS3dsTXRBbmVWRk4wR2ZUVUZoMStqNXRCTXRQRlJSRlUwM2M4elNCRFA5NENZUm9IWE91Z3BjeFVid1JReTZXZ0ZrVXA0d1c0WldZTUo2d2V0S2g2THQwNjB3SzlRcnVIbGpmdWw1V2JOYUc0YUwyZW5URnlQcjhUamVTdDl4NVJ3VDhvUkJHOHdaL0szR1BERWdJcUhqMU85TmEzYXNYOGhzSkJhcGZJcjFkSFRHVlpZV1BuRDl6NjFtUFpHaG43dkVLT3JtRmlaczZYU3VBQ25SeUhSRElHd1dZeXRnbVZTVjlxU2NmL1VQRUFMcFJTVENhMkFZd1pUK0xOZnE2ZW9paEVDdjlRUFpRcWlMOUFCSmNJbjcxd1RLWm5lVDczUlNhaGlOcVoyelJpcm54V3l1d0xxdXlZMnpxK3p2MTFpcUZ5SGZuaXpnZ2tGUXAyZXpEL2pjQXlRL1dMS0JsRXE1WDV0aGFMdS9WN05VRnkzcEk0T2NHZStScCtSSlhFRVIxM1JaNzB5SldSOWowamdWZWJvZkJRTlZLTkdKSFZicEZIbWp6N3ZMMXc5bVFkZEtwRHNzNkZZZXRabkx3dDhvd3o3bVFDbGg1VVlCUUVyeVlHS2VDTnVCVkZPcWtQSGdKNjVGU0U0QURqa0pkQUJXK3NPbjI1cVUxMjJmL0hTem9ZWmRDdXZIeGRWRjU2amNvOUMyTmZkZmI1cWZBczJWMVNwM1h0SG1JWDdpdTBxSkV6b25rYk55dkxoRnh6ZUdZVkxubjVlTkRtMkF6UGRYZU5QeTJxRzRhYWZLWU9CZ25iYnJ4NkNtYnM2Ty9QMzkwNXQ5RkNkMVdWN0RUV3ZDakdzVHd3cHdhdXkwSDd1RW42ZVpjYW0rMjdBSVlnVlcvTDVPWXkxWUFPYnNSbkNycFMvTElLbllBTVZOTmxzL1NzNHBiWWhnTkdGaWhJQ2cvZFR0dFJuZkFIT01NWGFzQjRZMDNPSWxqR0pkbitiMHZzdUFrQXB1RFI3TUE0anRpU3F6TVJiTVVpMVV2NTU4ZEIyYVpaZzVoekVsOG51V2Y3QnpQV2tLUUVMZ0Y0Qm8zQTJWQkhqR2phWWNiL25YdjB4Z2YxcFR2Tk9jRlZUd3RxUkVGRTMvRERwTlFMVklyRUVvUUJDNll5RHVMK1UwOWxMRVpSTXMrYThmUEQyZmtiaUZ4Yi96MXJ2ZDZ5SG9LQ3UwMHlMd1BwRHA5enlKQ3ArSjFWc3YvZ3pSQzFENTdQbWsyQUt1UzhvS3QyTUhqcGtDVHJIYjgrWGVrazZSQURvSjBrdnMwSU11TlE4aWV6NHBGOHFUdUFiWW1kZkNqT0dJcDlmL0E0dDl3OGpROXZvdndHVTRqcm9kODNsemtyOWhIa0FZT2IxMTdFamFZMi85N0NzZ1FJTElsRUNlbTJpVDNFYkw2eGF3MG1ySHlEckJLODNOMG5yWnFZSmFYMUc0R3M2bUFDRGtxeGVvcEZsenI2YzQ3cnhWYk4raXVscGZBOE1NNWVpZjc3VEw0Tk92WCtoR3QwTGNLTDR3VmRYZ3c0VTdOV1ZvUTc2ZU5hZExseWdnQy8yMUlmODZYc0J0VkVQeGJWNDhpQllDUkJtc1o4eldnRHdzTENyOExTbkIwS1R5STJWS3pydk0zU3RFVGt2MVBOSVpOUnVRaXVyWlpRNDlWZUVDd1FJUFJ4VnZja1kvbjFXNktxNUdjK3dFQktTWTdUSm9JUDVnQzYvYW84d1NITDJPNE1wREZvWVFJai9xcXFISG9BZDBsSENxdXVvUnNmY3FyZEdNNVpHQnV3dVRINVB4cC9Nblp5ME1GQWlNdWo5elBVbngzQUp0VWJRR3hBT2RIeEVsNkkyYmpOc0Y3YUwwTEZGYVZtM05ianh4NStNTktOOTFkNnUyTUF2eEpTYko2RDBvd3dTcXRPc2JZZ0ZyR1hnM2d5djQvd3hVaC9CTno0QlRuTFZDRkY4Z1phR0R5c2o4Nm8vb0EyUVozczJqZWNSS1BFRkxmMk1JcGt0K3RIRy9EUnp0NzE0aTl3dTBiOWlxVkNlcXZ5a0Y0V2ordXdVSzBLOThBZXVva2E0Y0hiY1Y0M05PYWkwRjdYRWQ2R2VNaW9iekI1ZjcrZUx6YjFrb0VDNDMydHlYcXdyZWpUQ01PT1NaRUlWQ1lUbVVOVGZUaWpheXJwVkpaYUpVWlN0djkwSXNnNlJ6YU9uTjBJM3FhVmd1SmNqTk9SdVZvdmJTSnFmT1B0TG84eGVkQXVoNU5mWEtiVGRjWHNkc2pMNzRmZm5hS0VNWk5MYnZBRk53WmplcTFrTE45SmNFV0pnYW1xcXhQRFpvMGQ1TVRFakcxbzU1U2hIdW52M3pnTVYwcEY2T2pvaTEzM0tDdTQreFMwQ3g0WmtvMWdPNGhYNmRYSEU0YmVuVm1nV1drTlZKdFZaZ2xidnNyT2xRbTRDaThUTVlzRytRUDMyVHRabjRqZ0d4Vng3dGEyOWxOLzBnLzY5VUtTMlZJcFd1YlJiN3dlSGI0V3FNVGRYNjRxOEZQR2dtbVdVZVlsenE1RjE4c3paT2JKZjVIeUJSNHlPOENXMUkyc0U5bEMxWEg3SWlOdjh2anFMM3UvVnZoYjg4Z20wVVBNbWh5ZFBub0RTT1ZhTjlYRzd1ODMzVHErbmsrOWFndXZwRkZjM1l1K1NDVjlTYmtvNFR4aE9KeDkxZjdydXNJbFh5UjQyK2FGK01FMzlKOFN3OHN2ZEhSV0Q4NUQyVlROYjI5dmI0N21TK0ZFRGRYV3BOZU9xQkV6cE5TcWMwdThJL1o1Vzc3SHFWdFBtZ284OEVyNmlMOWZVc3hmSmxvNlVDNzQ2KytiV0svOXNxc1FxNUZxY24zOG5TWExwN0xUM1ZsNW0yR1VIMzBpVEhjaytRajVaWTBBTWovbWRQSTQvOCt6cTNDK0FyRXh3YzQ5WWx6V1ZsWlgxTFBDbTArdFBCY3hKVlhVd2xVMXp0dGFDaXdSbmYzS0dyV2FRQkd0UFd5ayt2NmZkMGJJbzYwOCtINWVqM3NGQXZwbHB4K1Y5YlJacG13RU14dVRUNUpBcnUrbXkrMFpsZXM5Y1hSVThWdFNjblozOS9UdlZXR2w5YWNodHFLS3ZYUG9ScnBNNlZnckIyMWxGMThhWTNQa2ZVMWdnMWdBZ3ltT0o3ZERUT25ROXo5SXlWVmRYVjk5ejRRU0R3YlMxa2ZOTlR5bnhFT2RINjVQNWlwUFdRbFQ4Y0FwR1JnVy9RM3RkSHFZamdxYzZYMmM4RnQvUjFzTjZBMjBUSmdlMDlWZkg2NTZKUlVBU1ZHNVg1bXR2MzRiWVYxN21MYXMzclE0bkpjVEhYNndrQ0NyY25ObGRUWitJNVBESnlnYk1WQm52ZFIxTmJFNlhQeEdacDNuK05CTHBmTGROZ1JMSEhMeTFyZjB3OWdzVWFsckVjSi8zYTk0OVJVVU5EMS9XRjg4a2ptcVF2MktQa1U0UEdyeWhwOUhOSDNtM2JaZDV3eGluaHZmUEZqcTlxaDl3WDkxYzd1MHRkcnc0K2cydW9GdnczL21uNEhzNXl6OExDd3VMTkRoUEpzTEtxWlZrSUp3MS9qNTcxbFRWczN0dzNUcnh0M1hDbTJENFMwUnRMall4NDZPcmd5SnlqWXZMK0pscHJta3pDcGtYck9ONGU2SkxIM3oydG1hcUtTa3BiZCtmSWNsMzBQREo0c1JjRnBwcFJSMkVjdlE0MHpmLy9Qbnp5OTVwb0tTcXFzcmxXK3NUQjRlSmJPRkIyNm80RzVvc2g5YTlBdGswZXJBdm5Wd0FvSWwyUWFiUHpzNDJvbW0vZis5d3VUSmFvUGRXeG10enFoUjhXOTNaMkdqM1dOVlFWNC9TWW5keWRjMjhlMnZmam1FS0JnRHdjMmZuZnZuMGQ5QUkzTDI5R2VlUlVYY1pHclhTQktQMkM2dWFzNEV1cWVoK0FTMEhMcHpqbUEwOEh5WWlBR3diYjBGZFZCMlBSR2V0WUJaTklYZ2VCVzIrV3hldCtYeVZQUTdGa1djbjQ0RkNvV3hzeFJVVmpvaDRTdmEwbHBpNXQyL2ZIbXpnQTR3S2dXYkd4aHdaT2dlMzBJelJOLy9NTWtidmpWaWNUbWtuemMvdDdjVWwxNHNHd3Y5dllva1ptb2N2RXB4czN4S084YzdOeHBJZTNUN3czWkp5V3VKR3BFS0c2ZE1ERExKcjVSbStPRFVyZGM5MmpoMGJuTVo0OVd6RmtHQjlmWDBqbyttVzUzTlM5SFp4ajJzUXIzbU1maytBZ2JuN0NPZ1RxcW1zckN3ckt3T1BIWGYybjBtZTU2RDlpZTE4ZzJVWlpnaHBNQU83dkh1RWRTUGUvcmRvSkZsY3I2YXBxTzhTTzJrTE1rRDBQaXdhdzcrTlJEN2x6STFxZmZNTkRhNGFSZndSemIvMEhOcU16NU8rSjRscTdaWE0xV1lZcHFaelVmalVJRmJ0YnM4M0RjRVJKR1J4djVhWFVjL1AyYUp0ZEVvYndadlgxdGFxeHNCcmR6YzJIbkJUSUJDY3Z3SUdVUC92VEZOaUo2RGszVWFuOUpRelNGNCszdkhVNzdJUllQKzM5eVFVZUFWaHQ1WlBNZVpUMTlQNzFQWWpPT0Q2NHFTcUNtcXhTNVd1VmFLZHpubi9qZjJ2d1IvL0o0M0VXUCsvMDBpUVNPVDNhMnIwT2NjOVA1ZHRyTTZOOGQ4TmNhWTdHaHhpZFB4OGZBUkF6OFVXYjFHTEdlNVZwU0NKVnQrUEdFaGlBdzVWcUJvclNnYlRUWjZkRmdYR204dlhUdmZCWWdEQXdBWC9HWGQ0YXR3VTJ4a0tVVFo1ejh4cldvY1JPcFlsT0RlWHl5OWV6UitSaS80U2tyNWJMbUFiTDB0U0x3cmhWVkNvdXBSeTFTa01Ob0JkaE9GVTR6TFMwUXlrM1NYdjhhbjRwQUxQaEZBcTBSRXc2T01HNnpBWXRHVkYraytQbVhqQVgzQXlUWU1lUGtWT0U2eE9QYkJDTk83N2R1VUhYMndPUk9ITE1TYnJhNmJyYTZDSUhHakpXcVFub0lOd1ZRRFRPcE9EbVpsWlNxcTl1anBoY3AyOEZtRVpxME50OGJ6T25ydkFCTEZTWTlWcnlVNkdHelh3OWF2WjNSYk8ybGRtZ29oenFtK1lMVkNxa2JrNTZrbGZ6NjB2UEVVdHpOSEVqZkhpWmgrOCtYUDBlb0t2TzgzNE9PSDR0dG5nT3FQNytKeFdWSEFESHljbVpoM0Y3aEwzMlBhVXZBZHR2ZGRKT3FWZ2ZPSmh0RXJUdW1DSTVCQUF4VlBmenRTWFFmTDVDRFVKVnluc09oaStCL1N0SDRWYzdrZ1dyV1ZqOU1DZHRmeld0akdqVkNDcW43QmlOZnBxTk5YVWhrRHM1Q0JESXRPNWZIWVcxSnZ6K2oyOHZOWThPd0lWbUFhRjZKSWtaRHpYbjRuUlJhbWs1dWFPclhuR0hBZFh6QytGcTJXcjNMOC9EcUsvTUlHcy96RjNHREwyUHZhVGdibUlHbHNYL1R3cEZoS2NycTR1aGV2amFkTGVBRWVPejZmR2dEbmlRczcvMkhFd21wQ2ZuNS9YcE9acmd3MDZ5cE9rTEx6elpOWmhJQkxYcmZkYUFzaVRmbkVYUnVBSXMvRWE4U0NmY2tTZkl0TTRhS0laRkFKcE9JeGFxRk9NWTIxQW5BYUIwck9EdnRiNy9WMUQvOHdNSmZFZ0hqNysyTmo0NGJscjVCTmxFNVpFa0JPT2ZPVUFLYzlmV2k5ZWlJTDNpUWl0VVdGL1BsdVRJLzdjeE1MQ3dzbHBhNE1tbmdIQlhFMFNWMXk4K21HdjUvS0xrWUYyNlZRNmx3RVpQN1l3eVVkb3hsZDBld0RBUEwrckJjQVFmVEw2V2o3Z2I0cFd5ZFhWRlVxU1IrR05rZ25MTzVESmF5M2FpQUFpQnBsSUI3Z3psVDFscnZYYWFJWmc3OVVoVThqVkFRandrdUxpcFB6WU5oamdONkJINzN4OXo4Yk5YZEhTY3RJTmV1RHhCaWtxbnFRYjlHTEt2THk4cFpEYklMb2t6blNrd3RXK3FoaXp3M1BtNnE4a01LaTR1SGlHU3VHajN1Q2cyNXZyNHNNVDFVdE1jMFRyL3ZHeG5yYTJoNGNIRHkrdkxEaEdVMU5xc0N0NGlySHpLM0RLZ3MrV1k4Qlo0dVhuSC8vNFVjbE4reXZPcTh1L08yeHc5Q0xKM2QzZG01dWJMSUhISVBZYlFqUG9pVVl1OG05VWp0SE1FUnFGMDVzOVBUMmdNZ0V4cEQ4Q3U3Ky9uNGlJRzRPWjdKaXE1TDZSaVVscnlPM054TVNFMzlIdm5mbW1FVXRMSWNZTThBbGxiTi83L3VnSmNtcTUyQ3pQdjlrZkpJNTVMUTJ4MFVneDNnNEZjYmlrcE9SSDhHVlN2M1hnTVVvejVIek1xb2F2VDJEcUFZRnNiMlFjK0dQcysvZnZneE5mOTBnZ1g4N1AwOUJ3cXNhOHFlYUY1UWRkVjdIRUduWE84QnBieWViVzF0MXZiWHZyK1NHY3FWcC81dXFUazVKYUJock00UEEzTUdoU1FzTFIvbjdEd1dzL3VxU3k5KzlUSjlkRmN6NlZsTEEzelNYWDJCcTg5UGErNDFSTVRFeUFoSTZ1OC9sY0hTNDVwOW51UzZjVy8vUER0Ymk0dUROTndlM3cveFo3MjZrMGRDSE5YQi90RHpQNUxVQUVXRjFaTWJTMDdQSDZNenM2cWpQMmxtalNSSzVrcUNkU3RSalZKK0tYbVdxOG5keDdjMUxQcForM2YzaG95RTJCaTR0cmJtNitzN09US1VXNmxOeDIwRjVOM1E3WFRWUUNoOGxCZ01VbUtpb0toZUlOTm9EZWN6OVg0bnU3UjRUancySjZlOG9BeE16TVNXM2Iwc1haYXZMbVMzODd1OVhkN3grU0dXVC9YdTcxa3RjKy93TE93UThNVEV4d1ZXcmhMYVA5L1lYdDdiN2piOFJCWU44WUY5SU5yYkU5bFpLVnJiZnFWUUJ2QUhwV2QvZTExZTNGM0VMTDg4azg2YU5mU1BLaTBpUm9pckVHYm5Cd3NPWXJlbTFkM1Z5Rm9FN0R5azlJWkZ4Q3d1WEZuM293RnVJeUpYU1VUR2psVTdUWWlXS093SFhrNU9CQU9UWm5abVlhbGVzZitIYWhZeE10OWdUbHR1T0syWWlBNE12MWJUd3lSTEdBZURGSlFvdWRMR3NzNk9aOFBVcWxVSW01L2NYNlJMTGlEVGdTeFl1ek16NnpCbVoyOXFIcGFmTHVheEVDOEJtNDdFV2s1ZTZzcTdXMXRhS2lvcm41R0J5cjlEOWpaR1FFWlEvb2NwTnlSNTlBV2NGWEg1WExTbFZ1ZGlPV2lZVnBYVXh2WmZWajUxdmIrdG9hWW1SRThYVHhCVWkvU1VsSlVWRlJJRmI3bmN5WXJxNnVncE5tOHVDQk8rajNwRVJpcXphWkNoTnBCMzRnVzR4a25SRDJOWFBNZDE1L3gzd1prQllWalhCbWY2bGFPNXB0ZlhWMm9KdkpaOTVvcngwUWNKbDBUL0kvZHlQZ2NEaVVsNWN3YXhqa1MyaUdqTWZLRU9nM2V0bENObG92bGhiblZzM0RDYlQvbFhVd2Z6QmpoZHpSSExCRm9JTTg2OW9naUxzcC83YzlsUXNCQ3U1MnAzWkoyZmVyek1rZUN5dXJlTFpMUmNsMjhVb3kzZFY5VUZObmRkeFZVOGhTRHpaRVIwY3ZMQ3g4a0FHRDVXNmpxSlRPWVFaa1A1Tm90Zi9VSjFqNndtci9YV3d5SWNsQnZYZU9EbWhkU1NZY3RUUHJnUUpLQ1kwMGFrVXVldFljZmt1SzN6aEtFNlhHNnZmUFBEb1cxbHZndFpsamE4a0VkOVV2b0xUVnE1dnE0MVZvSVF1dEdQZTRYbHdLeDJndG1CeXVjQmNBUXRzRThaV0t2R2dIUjVpVXBzcTVXWmlybVp2Yk96c3Z6czlwWFN1cnF1amlqVjlhVnRhU3orSWR0L1dRbWgxRStVVUxrSEUrSlZDdGIxSCs3aDk1YmgycDNnQmdtSnZQWEV0RjNXUEVCRUR0Wk1rUUVBQ1lZOXBvdU5kcnNhZmRMRkM0eHJjTHZYdmlZdjRib3NwOG9Rek5FREJyVUlKbWtQSGI0NWpwaXpyOXJ6SW5lMHFNQWZiL1hmdGtUNm5XbTRLMEJ4cnFEUXhYbkR6V2ZtT2FZNklFZlMyMWRlMmRtdW54b3RENDBrbkorYlBVamhQK1oyMkMyRDBEMFVxVUl3V2V1cXVyUU5aWXkxQTUyd04vdHlHbGdtU05EV1VUWlFLaUN3clNmNFZKSUEzOVh6VktRN2ZZSDRUdnEvclk0UllDb0dtcjY2dlZxVmlIL3dkUVN3RUNGQU1VQUFBQUNBQ0RuYk5ZWmwyK0pwNEJBQUR2QXdBQURBQUpBQUFBQUFBQUFBQUF0b0VBQUFBQVpHOWpkVzFsYm5RdWVHMXNWVlFGQUFjSDVrbG1VRXNCQWhRREZBQUFBQWdBU1oyeldOdXVlZ25vRHdBQU5CSUFBQWdBQ1FBQUFBQUFBQUFBQUxhQnlBRUFBRzF0TG1KcmFYZHBWVlFGQUFlYTVVbG1VRXNCQWhRREZBQUFBQWdBZzUyeldOeEpNQUEvQVFBQUZRSUFBQThBQ1FBQUFBQUFBQUFBQUxhQjFoRUFBRzF0Y0dGblpTOXdZV2RsTG1KcGJsVlVCUUFIQitaSlpsQkxBUUlVQXhRQUFBQUlBSU9kczFnTGhDYy9UUVlBQUNBdEFBQU5BQWtBQUFBQUFBQUFBQUMyZ1VJVEFBQndZV2RsTDNCaFoyVXVlRzFzVlZRRkFBY0g1a2xtVUVzQkFoUURGQUFBQUFnQWc1MnpXQ3JYY3RPdEFRQUFTZ1VBQUJVQUNRQUFBQUFBQUFBQUFMYUJ1aGtBQUhKbGJITXZjR0ZuWlY5bWIzSnRZWFJ6TG5odGJGVlVCUUFIQitaSlpsQkxBUUlVQXhRQUFBQUlBSU9kczFnazhOdjRPZ0FBQURvQUFBQVNBQWtBQUFBQUFBQUFBQUMyZ1pvYkFBQnlaV3h6TDNCaFoyVmZjbVZzY3k1NGJXeFZWQVVBQndmbVNXWlFTd0VDRkFNVUFBQUFDQUNEbmJOWXdlT292VElFQUFEWU93QUFDUUFKQUFBQUFBQUFBQUFBdG9FRUhBQUFkR2hsYldVdWVHMXNWVlFGQUFjSDVrbG1VRXNCQWhRREZBQUFBQWdBZzUyeldMdlBjQkk5SlFBQVV5WUFBQTBBQ1FBQUFBQUFBQUFBQUxhQlhTQUFBSFJvZFcxaWJtRnBiQzV3Ym1kVlZBVUFCd2ZtU1daUVN3VUdBQUFBQUFnQUNBQWxBZ0FBeFVVQUFBQUEiLAoJIkZpbGVOYW1lIiA6ICLlr7zlm74xLmVtbXgiCn0K"/>
    </extobj>
    <extobj name="F360BE8B-6686-4F3D-AEAF-501FE73E4058-2">
      <extobjdata type="F360BE8B-6686-4F3D-AEAF-501FE73E4058" data="ewoJIkZpbGVDb250ZW50IiA6ICJVRXNEQkJRQUFBQUlBTVpNdkZoK0IwMDhzUUVBQVBrREFBQU1BQUFBWkc5amRXMWxiblF1ZUcxc2haTmZiNXN3Rk1YZkorMDdXSDRudFlFd0VzR3FqTFJkcFhTdFN2ODh1M0FoVnNDdWpPbGFUZnZ1czJtVk5FN1FFRUp3ZjRkajY5enI1UFMxYmRBTHFJNUxrV0k2SVJpQktHVEpSWjNpWGxkZWpFKy9mLzJTTEdYUnR5QTBNaThYUFM5VC9LZUlXUnpSSVBDS2tENTVJUWtqNzRsUzM0dG5sRUZBV1FoVitCZWo2enpGajF4ZzlMQmR4WitRU1lTTkxUS1h0YzZrcUhqOVVSaUt1V3g2YmRUb0ljVlRRdkdKQTY5WXQ3R003SlA3NTVKcHVHRTEvR0l0V01INVlwV2ZPYit2NWU4THhVdUw3Mjd2ajlEYnZnRTFqbTBBMEhBQjR4SzdoUjhLMk9hNDVGclZpMTdMRlh1VHZUNHVhZHYvSzFheTJHVHZJUjNpeTFwSUJVdW9NcUZ6L2RhTXhiSFZuVXVoUnpSbkRSUmE4WUkxbVpKZHQ3WGJ4WitjdUgxTWNtMUdpVGZkWGpidk5YVEQ5RHJGL3JmSWlXNFBoNS9jSGJOa1VXaitNblQ2VXBUdzZtekcxanRiMjAxT3Nuem1UaVV2RklCNDVLVmVXK0pQSStMQ244RHI5WkFLSmZIbkJScW1LNmxhUzByb05qdVNtYTVyS0pmbU1aZ1NQL1RJMUtNejVKTzV1YWVSbzVYRHBDM0tsZ3ZlYVdVTE84V1ZPWW9WUDdUelkwUm04eUNlMCtCQVBPSTNkR2c0eE9iakgxQkxBd1FVQUFBQUNBREdUTHhZWUN2RFVvcFJBQUJKMUFJQUR3QUFBSEJoWjJWekwzQmhaMlV4TG5odGJPMjlXNU1jU1hZZStMNW0reC9LYWg3VVE4MEUvSDVaSzZ5c0xrQjMwd0JNc1ZFOURlZ3R1NUFBY3JxcXNpd3IwZXptRXkraXBCWEZpMHl6RjNJcG1kRk1YTFd0N1M2WFpqdExtWXlTL2d6Uk0zelNYOUJ4ai9CTFZrV0duNHpNS0JTNkUvM1FWUlhoNFpmamZzNzV6czMzL3RGWDUyYzdYNDVuVjVQcHhmMWRXcEhkbmZIRjZmVEY1T0xWL2QxUFR4NysyT3orby8veHYvL3Y5bzVIcjhZN0h4L0JLd1JlT2ZuNmNueC8xLzF0ZCtmSjZCeCsvdnUvK01XUDZlN09QNTVPeitHZDNaMVBMeWJ6Kzd2bjU3czd4N1B4OGVoeVBMdS9DeS9BcDNiZ24vL2M4V3g2ZWRYOHdmL3hzOG1MK2V1ZG4wSjd5bGdsMmU2OS9PbEg0OG1yMTNQM1dGdGVhVUlYSDdzTzR3Y1lKVGVmcGc4d3F4Y2Z1K0Vjek1hakw3cUhFRjhyak9WNE9wdlBSaFAvd3NQOVIwOGZMRDdlZnpPZlBwMzgxdGc5UHZuazB3ZExPbmswZnVtL1FKWThQNWxlZGozK0pBengrdURDQ3dmVCtYeDYzdkxHMDlQWjlPenNtZjk0SlltUWJZK2ZONCsxSnRlWDZjUFo1TVhCK05YazRsbkwrT0xENXkwUGZ6SjdkVFNaalUvbnNCc1hCN1ozNy9xVzJYczArbnI2WnA0My8vVTM1NWVQcHkvR0xYTnlqNTdPdno0YnQvVHFuelgwVUl1UG5ydzUvL3pSK012eFdVdXo4L1BIbzU5TlozNUQzWHcwdWFnZlhkK0pNTVdmam1kSGs2dDVXME40K3RHMDhIVC82c285Tk5lT3grWFQwMUU5UFVtdVA0SXplQXJmYkZhVlZEZGVnQjdqeXBGczBSZlcyUFgvY0RJK2UrSGVQaHQ5dmZQMDlmUTNqMTlQNTlPd3pYZWUrSTBkZi9VUGo2ZFg3cU03L216QmdzQ3NkdW9EQk10Tm1wY2VUUzdHNGNXVDhWZHpXS1A1QkNZVVBuVnRHZnd3ZlAvTkVhcDVVK0JHYi8vOXYzNzdKMzlZLy9icC9WMzN2OTJkaDJlalYvWDNKL096Y2N1SC9jZC9PanA3NDVjQmVOajkzYWNubnl3c2xYL2w0ZlJpdnZOd2RENDUrL3IrN3VNSkhJZXJLUnpWNXlPWTFlNU92UUJBOXAzRDZka1UyTjRQaFArM3VPVDN3aVJRRTJOeFl2L3UvL3ZWWC93OFRzelA1TDJlbVlvQzVQZSsrZnYvOVpzNHM2UHg1V2cyUHg5ZnpOL0Q2VFc3MzgxUGgvazlPQjlOenVMMG10L2U1NW1adUNmLzVpLy83ai85K1M5Ly9vdGYvZFcvaVJQOERFNzF4VjNmbXVrUERVZTd6dWl1SWlkOE9EazdlemlkblkvbWpmTHp4RTB2UGo3NDhPRnNlbjd5ZW54K1RmanNIYzhtRi9PbjQvbWJ5NTJIRXhDNFQxK1B4L080a0kyK1JCSjdkS3BMWkk5T1VjbFVLYWNSUEI3TlFIaldjL1VpUHY4RHFBVDVyN1dFei80U1J3VjhIWFMrZkczOFh4cUsvdXIzL3VXM2YvcFhrYWQrZlBIbDVHcnllU0xmenFQcDZSZmhGUHNKaGwvMlFYUi9tZDQ3R0oxKzhXbzJmWFB4SXJ6dzlHSjAyYWIxNU4yLy9ldmZkYnBrdy9pVzlSNUVURnYzOVc5NTc4M2JMZDE3SVpjV1k2OG1vdXVjSitiMDIzLzJ5NTkvc3lDRS9HdCtzM2xoekJlbjQ1OCtlUGtTVkJuM21LdVd4MDdNK1ljdHp3Nm5GeGZRdHY2NEZObGcvZVB3MitQSGFiVENiWWpSNU9KemQwNUpHUGxQSi9QUjJXVCtkY2ZZaGU0Y3V5QWRZMjk5K1BRMTZQdlhudTdkYThZYWZxOWZxcytTLzduWmJxQkw3M2lDUktrSEhBSDB2dFB4MVZXWTFMZS8rSjFmZnZNSGkxT2FqUzZ1WHNJQnZjNDNra1pQeUUydWtoUjUxZkowLytKVm04TG9uMzE0M09pM1ZKcjJwMTdCWlZMZmZBb2JPTFNXam1wZWtkN2RlWHhkYTgxZTloL2ppeSt6Rmk1NU5ybHMwYnJqc3phbCsxN2IydTE1cmZkb05CL2RHTS9rODQ5ZmVPcTJkQUZNY01sek9HWXRYOXc3UEo3QytiMjYvcUg2encyNWorYzA4cUo2dzVEckVzUTNXakp4L3d5NWZ2ZnFqZ3ZEWVpFNUZZZFRwRzhhWFF2SmNNUGg5WEE0WWpoZTBuemlWN0l3bWsydGxhZ0hKemE3VmlxZkJtcHM0VThMUXUveDVPcjBldE9mZlA0ejRIeHVzUDc4WHR2RTExcnNQZmh5M0xKOS9WK1BaZ0dnN3p5OGVlaHVOS3c1WXFOai9NYWJ5ZWtYajBkWElPY2t2YUV1M1ZCR25rN1BKaTlhRnpaeStSKzhiUDYxTEZiNjNzM0RmakZ1ZlJLZmZqWnV0ek1zdkhRNDhpc0J5dUI4K1V2SG8vbDhQTHRvVG5ycmE5NXdzRCtiVFgvVHYwV0M0bmVURmRWa3VIaUJmOWxQRlJhaXRLUTNsaFZFbGhIdThFV3BDa1NEemw2UFhzQjNyTnVwNDVkT0k2VlNucXIyenUrRjNtL1FaaWtGOW1vUnZadzZiZ0F3ZHdmcjI1bkxrZy9zM2N0MjRvS01CYUYvWTZ0N1RXQUJmSi9BVHcrK21vOHZYb1N1MjBhM1RHREhGeFlFZDRsbitSWUx3cnlMUGNRV0hRSSt2dk1oV2xRdk5NRXgwZGprbWtvQURNTXRiSFZDSzc4T3YrWStVV2djZTh3YTEwdlMzZnJrcTNrTjhicndsMyt6VlZOSTM0RStEODVBTjkvNTZmN1o1QlVnamtOZ2NlTlpiZENwdDFQTjBoeFNHWDMrZEQ0RlhkeTBiZy8vd1lWRFp0MS95eWR4K0hvMEc1MUNienNmUDZ0WkxoNHFscjU5REo5K05SdGR2ZzdmZm5ycFRtV3pNNXU1T2psMzhlTGhaSFkxOSsvQUx3NnVoWjgvcVFHZGJ6dzZIUitNWVJYSDZmZjlsM09uOFhac3d4ckZYZTNVSHhVTitLc0ZxMXRIRWVEZU1nWVhhYlRrbVg5K2VibHpYTS94OE5tU2s3dncvdnd5dlBoeVBEOTlmVy8wMVdSNnRYZHZmdG5WeWIzTFpZOWhoN1VQc0g3Z2Q5Y05ObmF0U2YySEJjbjY0WGg2UHA3UEp1TWIzS3Q1OG5WYmwwK21YaHdzMXltZmVLdGx4d3VIWjlPcjhZc08yZmhrNnN3cW5WMDR4TnJ4aGNmVEw4Y24wMlhMaWRiNS9Oc1l6Y3EvZUc5cHIxNktiblE4U3hibTN0S09NRVBvT0dmdnJsUFV5cTgxZ2dGMlFtdXZlL2RhemxYOFl6cUdqYVpSTkFtd3pDU3dJdWczcG1McXB0S1Y2UXBDVklUYkZ1Q05RLysyQlFaSCtVKzVyRWdMUE1ta3ZSVVY1Y3lzWUFWZ3JDTFV5dHN6QlJ6UHB2UGFKOWN5cWk4T1IyZW5uMzNVN3N1ODE5b1VBYnYwOVlGZHgxMUx3QkluZWxOb1NVajMzNkphN3hDL056ZXFvTlNUTnF2U0ZsREZxZllCVkp5NS83NS9RQWtZblZrWEt6WDhia1c4RkhqZzVrR1RaMjk4WmVDRTQzR3gzWFYreXRkQVVMSHJ0V0FVTk42NXMyQ0srSDg5d05UK2JESTZDOGVldDlzeS9CZVFrR2xndExNNEN0bytDcm9JM05hRlRuUjE2UFNiNDgvWnp1aHlzc1ZOelF0M0F6ZnBTbEZOYmNPRGlDQkNXb1BTbkxtb0F1dlNoblBieGIvV0JGTWxVR0VyUlN3UDZpV2pocEVCQVlhb3VFeTlFY2FwbEFLMVpMYzdUbE54UmppTnBCV2d4aGVGVXkwZGVHVjFJMkJCSEFnaHVCMXVuTGJTVnBtNG5oSUdyWkhqdEg2S1RVdWxwRFk5aDNuNFpsWTJNZENLR0JtUGlqVEdDSVViSjRocm82T2dGNWF4cm9INmh2djEwcGg4cTBuR2xTMHV6VUd6TkVRS0haWkdXaTJLWFI3VzhMbGl4c1pkSTRXU3RNZ1FqbnlYdXVJaURsWXhZbXczT1pZdk9ncm5BK29VS3BKRFc4czRqaHkzZXd3cGJGSVRzUytvdjFiaWR2ZnREaFBPUENWV2hHRXlwb1hGYnU2TURyQmZDTzhXQmVzTjAzRmZxdUl3TFhlYkhETk1VeG1TSFFoQjlKQ3JLVUVvMHNDWktCeGJnYk5ITVpHNHJoMXloSnprWktQU1l1WCs3VzVMMERLb01IRmJ3cHFhdXlocm1hcTQwaXdNVXhBaStRQmExSHBqcEpVMUlpNGxWVnJmdVRGUzR4U3FNRVppcGViSWd3TnNOaE9Wb0xKWTJsY1p3SXhUVjBReEdjY0p2MWdjdXdTeGxURXdMcnhHTWRndzJjSnlLbTZVWUhlTjVyY0ZRZkJXZlAvZys0RCtKTSszTVRQVVlJVytxa1RpSllwRXRqd0kvcE82RWl6dUVFNGtzRmZjTUhXKy94WElZZFk5elBVUUFpd25MSVdLeXlrMFJaNDJWbGtab1JxbzZreWo4SUZVRlRCSUVSZUc4ckxZQ2ZCQTZvU2NOQlZTb2VDQmxCVm9lSUVVREJDbEtlNFlqdzQ0ZGJwaGFLaXA0cnczT3NEUVFzQU9UUmlXQ1dVVVRsRjAzcXgwSmdDYVVvVURhNUlDNVZqUUFVQi9ObVU4Y3RDd01TNmo2cTBOWVlTaGlDRnNyblV3eFJnckNzdWpIbk5jbXhoY1Y0YXFNRU5HQ0pvWXRGSUE3T0t1c2JvVFUvcUduaGlDVllaSHNBNW9SckxpUGozb1MzNVBERzRySytKUUdRV0dWU1IvVFF3T0RXa2t2d1pnMHEycHJrc000UVJ1MUZVTk54cW5Vak1HZTB4R3N4Q1IwdUNJQVd1cS9HRm9lZ1JlaHlNR3NDa2hJMlpUenVLQ28wV1BLUjRGUFo1RzZudXJ5YkMwZ0lPUnRFR0FLQVJwU2dUTlRsS1ppUnJubzBmUm9zZlNIQVRWWEpzZ293U01GTW1sSFBXdDVJbjZpdUM0RkJXVlliRkhEcXlPZEV2djlVVUd5eGc0aUVTR0U5L1dRZWxvd1dSQVE2UjlUNEMrUzNRQ3FVeVNJbDg4Q0ZhNlpOdGxISmdVN21RNHZwak1JTUFYdVNwcURFYzk1cmcyTVNRSVJSdUJQek1HYTd5R2t5RkUzRzdNTUdseHlwUlkwSW1ZNGpoVnFnL3hhMVdLNVpaV3ByVXVROTJqaHZoVVc1MklUK1dnVEFyVWI1bEVJcWpmSUV5eEFpUGIzc0phelhGTUN2UmFtUnB5UW1nWmx4dzBMRVBUcUo1eURtQ1M0NGpSWTQ1SGpTWEFwSDBxaUJLc2l5MXVoQmc4N2hvWXFHSklBeWhmaU1GaWt1a3V5NE52dU45M2FRNkN2aUFqRlVGZkVKMktUYjBFb2Nma3ZIQTk0ZzRHZEtpeUtWSnVXUmVxV2RjRHdVM3VKbVBFTTQvTlUySmRWQ29vNExTSXZFQXQ1VWdkdzJsZlZJU3RwcFMyQktudjJYeUNzREFHQjRTWXJFekNNOUtBY0NwdTBhaDdFeFZaTndYVkcrMnpzZ25PS2k0c0hmVDBnb29SclMyQWhpM090dW13YzdKdGFxb0ZLWEsxZ0lKVWNqd3lwaEFpNXFEeERtU1UwSVJZVW94UHF2VUxrWnRxR0VDd3NrWGlxTWNjMStlalpNR1FvWXhYcHpERUFJNFVsMVFacXhtT2pRcVRPMXlZbEl3VTkraEJYK3F2YVI2Z3ViOWFFME1ManZWMWFYRkxaa2pmTU5ocU1na0RXbkRacXhUdFptbWtTbE9FRUEzS1huNHVOSXdhWngxZ0pnZmRTZ0JpNjZQc2ZiL3QzQ0FmV0ZJTDRlQXhaSVFKdFNEM29nZ1VMaGhpU0R2M2dnOGVvQXRCT2tKV0h1YWFkbTY2WUh4d0dCS24rWUI2bnRtNW5jZEdGRzBJKzgzeHNkbnhNWlFTbkE0SzZua0c2Z0JSZGp2VjZ5Vm9ldVNnVTZRRHkzQWFSWEx0d2FJVXFMQUJlMFVHSUFVb1RFaGZhVi9qa1hUSU01RUI5aHd5SElueWltZW1ITUlVRXBlQjFCUXNZVjJwR1JZa3J6Ykg5WWxCQWZ5eHBJS0Nib2RrTVNKWFJHQ1Z1Q3E2WXZZYlZTdnpKSU9xSlhINlJCL3FCOXVSWml6WmpwVEZuZ25nYTRrOU1UaUVCZC84dWxiVlcyTDN2bUUwNUpuTTltL0xKczZESmhwQUo0ak00Y2R5aHdIeDVNUUgvUnlwMndGRGRQR0hrU0U2bjhwV244aGZRT2dUU2xVMklXTTRlWUxoSVBVdEJrMUhPTXk1VUh5STRhMFY5ZEZuZUQ2eUtndTdBY2htT1Iwd2ZrWnBGem1XSFUrQ0RKOTVmMFpLMmFLZG5VcmVqYnZYVXgxMWxvVGwyQTluQ2dmMWV2dFlJdVFHdVNyTEZycmdYc2tGRmllNjdFUHdiRmxUcHc3SGdBeHRwTWFGUjl5MmUwV2JpbnNuZk9QTlUxeGhmVjFXczJUMEJFV3VhQmp5Wk5BeVY4UUZvUUpKaTk3K0ZhM3o5RHBCeXNhMmhoSThOdzFRSm5odkl6S0dFb1pXV3RGSUNRN1RRMFlTZ2g2blJWUTZqSlNkd1UyK1lVMEtDMG9IRDhkQ3NCZ1ZoVGdXMGdmMU40QURDSU96Q2hwU0dXMVNqOGpJQ0Vvejl6OVRoSFlHS2ExUENaN0hqRGduWXRrYlcxTkM1VDUxcmpWSDhpYkRLaVZFM0tJYzBDbFNoK2VWc2pGbWhGTmlMTTRaRDNQaytSeVpra2k5VVM0d2JrSEZzSGpLZ0NwaXNvSGFjdnhPYlJLa2xVck9VWjlxZzdPVlE0Y0xLNk50bVNPR3dBaWE0aHNFNVZUaHNHMlBLUjQxS01Xa2pCSUJHR1hZSUJYZ1VKbnRVbkFta0RINHpuS2RlTDZteXBTTkwvczlWeVk0a0d6eS9RT3Zva2d6QXh3THlXTytoZ0NXYjVBT0pKdkhqQUI0SkdSUUhxWDVRa3lNWlFqUCtIcGhqU0F0c3BBbzJBaGwwRis3TFhqdUdOZks2azQ1V3ErQTcxRGx1VE9DQUJJcG92ZDNFdFhZSHdYU1BDVk1VNllvamtkcGtLUEpLTW0xa21VdnducFJqY3JrSjVFcndRa3VrbzR2Q0ZPdERLZEQrdUp2Q1pGdmN3anlwMkhsTTFjeHJEekZadS9TdktHd3NKbjdGdVJDblZhVHArOXlPQUVDNTF4aEpsY01sTlBRY1FGbGZWYW1GbU1pandxVjd0RGg0S2V6QW1Ud1UycGVkc3lFT0lnc1VndllFZXVNdk5pRUdNdWk4N2tsekF3Y0NxRVdnbGxBdmlPaWRVSW9SQmFMcGl6VEFtZWlkYmFBTEJaTkcxWk9WWDBub1JEYTVIRmFBbEJXR1lXRUFDR2FVSWhTZ0VHUmNrem1pZnVnTXhIa3llZ2RDNkVYNUlNQVRvQVVZMDVheGp3Wld6c2hCMVMxU1g2QUFaMWgwMTFkcUNXbk1YU0tFSWIwSW1tYjV5eUJLbXZLZnF1RGhtVmt4Z0RGZ0ozaTlMcytjenhxdFBzczZGbHExaGw1c3hFVEdiZnBXQ2hLMFY3dVRQWGhEa3NnWVUrUGxRa1FORmVaZ1JaSTljNVJuMldHR2JSbFJ1VWFMTmRzZU5pVE9lYTRwVXdqVFROOVhkM09laWhKcEQ2eDRVQWhURE9aVjU0VEVQcEkzQ056enh3d1JZdkVvTGZ0NmdaTktyTS9jQ1VOVW5pNzhBOGEyN25NRXlRdFFGTk00b0liaWpCQXJPZnExdDYwbllBV2tCRnBtK0dBbG1PbUd5ZU02ejd1MVhva09BeDZLOXEzYjdqZjZKaDVBTG9FS2lLZEtncUlFZTN4WEV1S0RBZnZNOGVqaGkzbUJsM2dHZHZRdVlVWE1JV1ZYZGtqbHBuVU5FV21icEk4RDBkWndCUURlcnY3RC9QMlhON0dMRmpTbEFVdDlGYkhpTkpBRitya0NFMFZzckJGZjJPdmNXN25xTHdvWTh1OE5sZ1lzK2hmclFndnB4Y2ROajFtV3hNSWdYVFNjcFpEUVEyQ3FGQzhZMDNtYm1GSlkxUVJxTmVpN0t0cHloNGtJRS9LanFHYUNndGxxb1FXWlFVcndPTzh4SUlCU0laVGQ2d1RqeVlDRDFjRERnZVBtWW1uUWNIKzdJU2M2NU5BVnpUQkkxQW1OREplQWVTclRsazN3c0ovT0dYSHNzcElHYm1FNVF3THlHUmNGNmt0NlF3VHIrZnZ1eE41ZHE0a0RLdDFNZzVITG1XRGM2dkVvSWVCRWhocFNnNlMyQ0l4b0hUbWFvZExoY0taN3lnaFZjcGFsMXlxY3RXUmlNWlNWUTdCcE9qTVc2NVhvTzZSVjBsZmtjS1Njb3BJaEdQcExIRmd3MnhRanlBbHFrcHdUQUkwNHpocGF6M2pqWUUxVkFpTk0xTlFJcXZrVFpLSzJUSXZEQkFBdFBlVVcyS0p4bm5LKzh3eFJDMWtubkltaWVxTWt0akl3VEFpcGhOS3AycWhpQ0VkQVZKdE5Xb0VNdHExejlKNFl1aEtaeWVEQXYvb1RMZXJseUQwNkZONW14NDVRNmF0dTdwc0tSV1J1cnBnZ3liNE9hYVJRa0VrWndScHFPQU8vS2NxV05veXEzR1JWWTVyS0prWUk1RUtoNDVGUlRLakNpZ0tuQ01qRnloaFZVcFVrYzVxaUt4MXN1SXMxNWZmTWs5K2hiTklEZlp3NU5WektTT0c0UEw4clBHeG42Rkg1eTlIT3N6NzdJQmFocXZjekFGblNra2NxeEpPdVlrTmllV1VkMnB2NjVPREwyamVWbkdrRTQ2U1hEMWxIUFF3cERvbEZzcVdXRnZPa1Rtb0dZZk04bjhjbnl6SEVSMkdLYVo4RHBpaUtDZVdlbUlZWjNLS3hLQkdtVUxGeXZVODVxRHdaOGxtUW5PT1JNeTJzanpMS1paS2RuUFU5ZkFvcU1NTHkwbVJKZFdZWTBzeERveElyVVZuWFZyZk1pQWhrWkxKQVFrWmkrT25xZ0xGS3hWOWxZeVZXVWFBUWpKaEtHRUlOdGxNd0VsSXA0Sll4YmdkV1BFalZiS0xnbmlUU0hOalJ3bjNjRXl6TUhSSmFLZ1ZVVnAwME5GRmhrTUl0VXgwWml2WGM2MnhYWUoxREJsN3QrelNyTFhYMWVRQ1ZZc1E2bHJlNWpxTHpTUEs1ZmpqQUw5VEcyVGM1cUEya0RMK1BpaVFNdXBxbVFxa3VFWDZ2WWx6MGFhVFIwQjNrbkpRNnprRnNXSjEzQVp3ME10MUl4b2VtRXNIUnBVcTEwZllEejFtOWdRak9GcFpjOWExcUk4UXJwR1o1MzNtMktqT0ppdExTQ1dja1VIZFNtNmcyVFU2UnRpeVV0bGNRT2FDQWxLNUdLT3dtbk9QcFFtQjhGazBnV000NVpDZ1NBeVZydnd4MmlJTDA5R0YybnRNRzBtSFBSbEVWNXpIUTZ4Sm1SM1h0QUNJbDd5ZkFvQndaNWxQMzdCaFI2NzhWbHdZYXN0bTUxRHhLZE9hT1RlbU0zK3BYb0RBY2xYY05hQWZJQU1ibmEwbGMwWnFJczNBbENCVmt2R1NTMW1HdnFITWtNbXRTWlFoVTNVODJJNDJaT2l1ZkFGRVRRcTdFRWZFZGNoa3dkaTlVbWllbE1CT2tSRWhDK2xXb0tFVE9XakVMNkRKckg2QkJJVUxhdzBHVUtoSURCTUhrVmdPaGc1b01zZXZqRkVrTVZ3b2ZOS2JIVzhyVjA0TllGS2xISDhKaUJCcmw5ZDVCcnlyTmpOc0NwdTdCQzBiS0hINndoQ2VTZDl3UHhnVGt2bEt3bVpER2lHQi9DbndRVG1ER2M0ZzdJenptUzJCc0dDN1JxUWxaRmt3U3ZQK0VTR0RPbDlYOVJGdjQ2L3pwL1hpdXpJZ0VaSnBEYXVJRHFYTkVMS21YQlZDVmRhTHZ3WjlxZEl5ZW1zbHM4amJrN2pJVTJ5MDF0aElGU3BFbFhta2xWRmwyOEZCNCtmTnFqSm93VTNaZEZBTE1zRXJhbFBTQStBeFpQVXpubnZodkYxOFVMY201YzZ2R2RlVUdWYk9zVmt2alFpUUhham1jV21FUkNSK2grcm9tVVlKUDlwT3AzdTlCUFVjRFpBeGVldWRWd3hIakZ2T0k2SSt5RGd5YTRETDJKUEIzVFZrOGVpWFBFMitZVTBNVjNKZVpVZGZJNjB0dmZPSWdMUG5YSW93V1RiOEhqWGs1MWFrOEJkUWg0ZTFjTG53QXB2aUdUZ1J5QWhzbmR0RlZYMFZHb1lXL2hhN3FCd1loU2gwSEdMaHMzSThHakFKRXZqMG1HR0loYys4QmNyQXo4T2VDMWVBbEtYKzRGZ2dTU0ZjNmZZSVlFQk5RNVlaNjdNMHRZS240QlRGSWdYQTkzVm5QSFM5QktGSEh5alY5Q2hrV1hVS3dmQ0t5R1JKb0tKL3JWc2NrNktWaW41MFpTM0IzbWpHRnRWMExzcjhPeDZNbEYrQTZlK2dnYjFaWG9JTDIraTBJZFlMRU5rd3lkZ3dRa0tGc3NOWjlEMFFNRVRSRDBZS2tibmZOWlVVYXhFZ0M4WVpZQm5JNEFzZitCWlZOOEpEbGFvaUxXaGVMbE1ZcXpxTFk5Y3JVUGNJVktSSlhBQjZRaDRMbXNkckNXMEhyaG5obEl3VTdLRzU5R1hBY0xTZ3lmd3VZbHhabVJidUJwNTBqNDZWeURJRmpDd1VZQUVPaFN3WkFjQ2dTZ2RZTThXUTl6Y3drdDlySTBBWEhqYVBqUXBaMmV3aUZZa1YzUzVnSzluV2hhdk1qQXlFY1pnbVFTakpzUm1lMUpWZ0NmMEpnNjJqNGhCTkNtYlNxUHFMb1dSRVpqNFdIRVRwc0VaTFI0cVVwNmNsUlRwV3FNN1QwYmkxQ3BrN1ZmZVlkVmd1aXgrcmR5UU9SZUZNSWdWM2p4bUdBbndadUJRQVNvWk5ZL01vT0pZSjBpNFpEVmxmaUZmWnZjeThGdUpvU3F5Mk1xRVk0a0plRVZIbGROSklpMVRRU0x0NFArVGxEU0szZFhMT0I1Y1dObDhhd1JrMmlKWGxTVGZ1WnJsT2JjODMzQThXQ1JYemtiU0s4ZUNJTkxaTTJYZVhGZ3VrR2lWWWxaeTRXZ3Baem5JNDZqSEhEUkFEZGsyTUtZUnRZSkUrZCtkdmpHSDVuQmlCakF4elJwZk15TU9aWHFGaTY2clVqNkpieENPc21iRGxhTVJBQzVQS3d6SEwxTEJSazl6SGhVVjF6eUFVekNBdThvSUhsbldhelh5N2FBQ1JFU1JvS216Wi9oWGNqY3pmbTF0M3lFUjMrZFI2QmNJVVRkWWp4UmJqQjY2WTM0VWpHZTEvY1NMcXlsaG5qc2lzRWNoTFRhaGF1SGxIVzFFSTNWZ3ZMTXpCMFJSa29xelNITTFKQlk5Ui9jN3dXVTZVaUhBMHVlN2RYWFRZMnRjaUwwckZ1ZVZZYmM5ZE5VR1RkNFJSYkxBQVgwaDVJQ0dGYTBBOG1tOXRFTnZvV3BLWnc1Z3h5Y3NsQkNJZ1RRcTdKcFJqQzN2U2lvdG9HWUxPbFVhcUdIQjhXVHozbW1oRWhlZHdXWmVrc2J3amd4a09IS0Vubks4L1FoSkFGa2pMZnU4Q3EwN0l5T2o5MDB4U1pFaVQ5ZlVWWXVsWkYyT055MWx5b0R1NVJiVXJoSTFUTVc2N3lxcFRUSFV5MFdwQmtPSE8xdG5XMDBBWlF4dk4zSlUvNmVJZU9GM2xPd3pYSzdQcU1XazYvUXFZRGZaR1FaYlBrVkxhR1VPM0FXS1lLbUZnYmVyd0NJeklvUG4xcFlDamVhY0x3amRzaU9HS1NHUytDL1N0RldUaHlpN09EVFpQeHQweWxCaWpVWWhpc29GTkFTOU9wVjBOc1FQYmFvRDVKek9XVlJKZlF5Sy9HNDRUMFprTzdSdnVoeDVUNVVTWFhZRXNLdWt2bEl4bUpYZWhaUGthdE1QUVkyWTRzNUloNzhKeVJTUVNZNFFwRGh4NDZhNzFpQWNZSUVKWnRBV3pXWjdNUVJHMzgrN0gvcElyMk1aeXVRZ0RRYTd0QTcvcXJDbFlMMERQR1laWXYvejJHTzJxSEEycGUvY2tCSE01TG5HWUVtUit3YnEzcHU0dGZVM1dPRTVMa2RmL3VCSUJTUmZTVk1vVk5zeHE2eEpLVk5sVVVVZHhpWFkvU0Jkakd6dU05NThoUEtRaXlYdlE5T3l3NlZUVTM4UVVKSk9yMjFDT0QxdTVvb1J2RmVtZ21JM2RvVk1HblA4b0ZWUFNISFlNTWlNYWVreWMwQkJxa2FWZm5QOG9jNU1vcXZ2WENjQ2NYS0Z6bG1Zb0x5dEJ0MTdhNDdZaXhYekQvZEJqcG8wQ2FNSUcvZkFxQ3pPQms0dU5yNGNPTTNlYzFvajhwRkRhSS9NN2dLTE9la1YxZjk5REVYczY0RmE4S0hydFVFUnVzM2hWZC9sanVZUlZDS25QZGdrZ2E0dTFOenFRWkZKOG55cGZSaEd1VUY3bFJ1TjZCYUlWUGdzTkU5Z3JsQmV1NmdLTjFYYkc4Ry9FQ0o5Q3FsME1EZElqQWpwUHBueEtHUjN2R0N0OEtubW9BUWFVODNORFlFbGVsVmRnZFUrdWNuOElZNW9pYi80VUM5ZEVnMndmT05IRU1kMWt4U05FSW5NYlpHVlN5VHNKbUxPOE10RUluM0Y1S3BFWDRzTENaQjVVVU9xNnI2ZXRGeUIwU0pJWVk3Ujg3MVFzUEVwVGhRM041TkJ1UXA1bGcycWlFQm1VSVFZeEs1U29WdkRaY3A0ZkNxSXQ5a0pjNVlCZldCa0xXeFI3S2xhZllxeFVuWEtGRkd5YXppc2VObUxjNWpvRlczR052eWM2WTkzS1NvbThpS1RQMHNRc2t5eWJBdllwMnRFQTJuSzY3TnNpYnFZT1dTYVp3MTVwZHdYUnNMUXd1WmJOdVN5WDFnZ0tiQjdRenloRjI3Ymg2Q2ROZ1JvbTBjRzVLMS94a0Z5MkNiZ3dZVFQ2QXZWVjVyZ0JDeDdMZmJaU0tXUmNDU2Y1M1VYS3hucEZaV0xZS3BsL3RHQU1XeWl3Qi9rYkxZcG1oZ2NCdWhDeXpNM0NaYkRBTk1qQWVlekNaNlpGeFpzS3BFV0cxUldab3NBZ1NtS3RxYnp5U1FNQm9YRnNlSzRMNmsxeHhJYVVvV1IwTTJSQnJ3cGJJZ1A2eTI4MkFQV2swMHI1N29JUVhkeHlNbXhMTGd6YTVTT3I1RWZSK0x2czFZS3lRQ3hCT3hsV24yTFFvN0k3R0Z6SzlhQ1JETGVHUnJkWmlmblR4aktwTTRodHVDQmwzNGRmZkpGZEVOcjNPaGlVcWIzbitOeDFDU21FajRGR1VNaEhXcXRrTUZXa1NuRllSZ3FCdmk3MXZSaW1pek1UUE1XWjBlN002TFV0b0lwbjhaY0djQTd5cGhNUVdsazJ2YnY2SEd0dFVMUks4V0xBMGxtNS9seUlWSkdwYmhsVHpHSXppaFRMWXRLTks1R0xkZ0ZuZDBFd0FicnZzTnE4djVFcE9pOXNYUVI2MEVnVkphdkUySTJ1dmZxNFNKVU15N0VWdEhubHRQbEFSV01BSzJOdm9iM2xTQldkNjNQVzdYQ2tFOWhuNXNWeWNJSXA3TW5RUHVnajlJaE43K29mcDZKemk2aXJORlcyYnpXa2tIbkJPNnJOd0U0OXJUTWZoZ1dZVTk2bHp4djNlSDczaE5DNk05VE1OMnhJSWFzVUUrbXFRQ0tEaG9CSlpabHZUR2xKc2NSUVdmRXhXRjZETGE3TFhkQnRDcjVtc2hPd2JJQVlya3BRSEtnd0JubFhmZS83TlZ5UHFhQ1JGVXBoUTVQMVFoRm9DNHVESmNicWN3eFpSZm1OTlhEMk8yLzAyTWpKOEpIb3pVQ3B4QmJFTnk0U01tYlpTcVpYSU1hcVN4TnMxRG5Va2FEa0lDVUc5RWkxU3VRWEJPa3VVSG4yS2lrcFVodVFGeXdHMGxyQWtWaFRITS9qcjdXMFpZNnhIemdHanpaNHk1VXEyMkxDQlFYYXlCUXBEcElHQ1hPQks4WVNHWlpaVlpaUXdaV2N4UmdEZHBTZFVTY2IwS05jemJXb1kxaEt5L1ZLMTZ6bG9Xbmx3NG9iVVVvUmpwUlF5eU1MVEFlbWJ6aXlsb2V5V1NrWFM2Z29CM3kvbTFvZURtSFlxTlJxZHpNN05oQWtTNVBYY0RDdzFkcEF4VXpxQ1RBb3paQW02dDYxUEVDTnBsSHFHNjBKdHNxTnlLK00wTVoyMzZTNkFXTFFLaWtMUmlvdkEzRCtncXlvb0RQQ1l5UFZBSHdaSFNPa2xLUllmd0hQNFo1V1RIUm1YTlZMRU9ab0U4SlFoT0V2czhsdUV0Y0NSRlJ2Tm9VeUVmU2tCZDRndEo0SlkzaUQxZFpNbUQ5TmhxTVkvZ0duakplTDM4U3FJdm0xTmR3VzBtcldqQmh5UmhXVHpyVlk0WXJjTEpKZmdlcFpUcVBkNzdzeW9mQmpYa2xiSzEydWJoZzVpYjhkbytsUmEyVHVnSE1pSmJhdU9CSEQzbm5vRko0azc3QVJyMzB2amdaRW5adXBkS3dRZ0ZBOGN3WkxDTUdDWTVDdmFUMUJuTmh5WWN0M2NuRzBNNmx3bWt3cUVtSGNqS2NpQmRRQXd1VUdxK3pZWE5rQlRRdEppNzczUmpzclZVeHVzc1JnNjlCd0h4K2RvajhzNzh3VDNnQXBSRXJidFV6YWN2bUxhS1lRUFBtNkZNRW1zK3Y4MWhtWGVGM1dPMEpRZm1abVZremprZkhLVXd4ZXg3d0FGUnpnempURHpaeUtaTnNDRFJDWkRrdEZYa1NNYzFIT1Z0anZ1VENoOUVsVy9VSXdic3NKUEllUjlqRlVFR2d2eWpXSVFqNU5KZzA1OE1TQnJYY2dLWkt4Mkxqd2M2UXBGVWlZWWoyWklZZ0x0U00wSmpFOERSaUd3cWI4OGZ6YUlHWU5JaGM2UXVNSXhRbmhERjFRZnBVWmJvQVVMS3VCRE1pSWwvZE12RTA5ZVNZNDExaEtnQlJOeGM2TW9iUmNGT2FnTCswUGc2YmdVME1idWMwMFVtNDcycWRJQldhdDdEU0xiSUFXdDZOMSs0YlJEWm9zUmtZYVVpNXpHQytOVHBsRElQckwzcVhEdmxNTWQwWm5PV1BDWGRqYjUxeDh6MkdkQVowNXhqSlpaODNDSFhiaEZqK0tKRXBkaU9lQVFTQjloMGs4cjQ2Mk0rQzYxUExPVU90MXJSUHVrdVFtZFF0bk5ua1Bocmd5c2RjYzMyM3R5YTJkSjMrNjN1S3ZsaC81YnJqQkxjZGFyWHpPN3ZyNE5wVURPeVNOTnpER1ZnNFEvemdaWHpWLzNydjM5UFhvY2h4Kzg3L3NuSHg5T2I2L2V6aTl1QmlmenQzbmQzYytQcnJ2N3Y3ZDNYazArbm84YzRQWmVUSTZIMzk2N1RYM3Q4VS81ZDNEMzQrbms0djUxZlhCSG94ZlRTNzhtdmxza0lmM2QvYy9QZm5Kd1lNUFAzNXkvT1RrQS8vNFpQVHFSdzh1WHNEL2ZuaGpJZW9QTkFsaXVzOEg0SUh2SDVUTXlzbXg1Z3NQbmh5aDJ6ZmRtNVVhZzByWHNpaDdKN1BSeGRYTDZlejhlaitmVFY3TVg5ZmhFRFFNMUkzOXgvVVMzaHpZUitQSnE5ZnptcUUyTHordlgzNSs4K1g5aTFkbkRYOTM3Mzc0NmY0blJ4K1FsdWwrZU56UWk1TW1lUnBlcjJmNjdCKzY4Znp3MTBCbGIyOFh5RlRsclo2N1ZzK1h0SG8wUFEzOVdabGw4UzFUc3BzR2pXcXkrUGJOVTdUMzhHeHkrZXo2ckIvdVAzcjZvR1htN3VYbjJKY0Q2ZFB5K3dOR0NhMmVlUkszYnFTMkJyeXR3ZDY5dG4yeTkzaHlkYnJ3bXYvR1EzaHJOTi81alRlVDB5OGVqNjYrZ0xXMHV6ZG1Cd3BBODJMTkJKNU00UXpmWEY4NDJmVnJ5MWpqWjltMmEyVmI3cVhEV3RJL1BCdk5sNzkwUEpyUHg3T0xtZ08xdithWGVYODJBODNDdlFXVWVUcjVMUmc4YjM4ZGxqaTlMQW92KzZrNnRhaGVqNmZUczhtTDY4c1dYejZjbmsxbmJrby9lUGtTRHFoMWl0eko2L0g1MkQvd1hQTUVqcnFuN1NmamwvQWVJY3N1K1F3ZDMyRHNTeGQvNzhITGw4QjJseE1HOXNFTG1QYmo2WXR4bXdLMmQyL0pCeG9oY2ZQdk44VEo5U2NGUFhPcGxvaldNNWVya2NQcm1SMTNrM1pjUTd1dTRtaUxZR3dJUGNIL3VaSHIweGtvQWRNM2M5akNaLzZIKzdzbm4zejZBSlNFVnhmVDJmalgzNXhmd3FGMkxCSE8xdnpyczNIT2RUc1VEdjl6VURWNGk2cHhQSnVlanErdWdwcng3UzkrNTVmZi9NR0Nob0dRbTZabDR5Y2hxVyt5Z1Z3cUxoZUV3bmpGb1V2aW1XN0pSbGFRYXE0SzRncGlyVXVLSVFUS28vR1g0N09qMFh4MFV3NTgvckUvaHVMYVo5cGE3QjIySzMvMW54dWFIczlwc3dOMm0xMUIycmh0MXdIY1E2L1F2YnJyd29CWVBTQ0dHRkNSaG1sOGJld1hOUnhlRDRjamh1UDJlZ2taYlhxMXhHNFFxNXRjclNhcFpSbVNiQmxiK05NQ0EzT2EwZldtUC9uOFo4RFQzR0Q5S2IyMmthKzEySHZ3NWJobEMvdS9IczJtbDBreHZINndialJjcHBWSld0YktsbW9oQ3hwSS9hOWxzZEwzM2xQRlRyUy92cURZbFY3dXI5Z1JBUFo4VWJHREhleVVxM0d6cWIxcTV5TEdUOVY3ck4yZGpMKzZ1ZFhkSHdPRHJzLzhDZnowNEt2NStPSkY2THB0ZE1za2MzeGhRVUtqN0RrTFVyc1VFZWRiZEVqeStNNkhhSUc4MEFUTFJtT2phNklmV0laYjJ1cUVWbjRsV3BId3RjWlpuMW56ZWxtNjI1OThOWDg0R1o5NTJiMjdBNnJWMDVOUGx1elVMc0w1M1hCd05qMzlZdWVuKzJlVFZ4ZjNkdytCelkxbmNEcmdTYjJsYXJZR1V6d1pmZjUwUGdYZDBMUnVFZi9CRmdTMTNQZjJlalFiblVKdk94OC9xOW51Nkh4eTl2WDkzY2VUMDluMGF2cHl2dk44QktzUkdBR0ZWNXJ6K29QU3Q0L2gwNjltbzh2WDRkdFBMOTNKZEIrQlg1cTVPbGwzOGVMaFpIWTE5Ky9BTDQvR0wrUFBuemc2TkkxSHArT0RNYXppT1AyKy8zTHUxTnVPcmZoNE5BUCtkN1ZUZjlUNUYrc3ZPdUhxMWhIK2Z6Q2R6NmZueTVoY3BOR1NaLzc1NWVYT2NUM0h3MmRMVHUvQysvUEw4T0xiUC9sWGIvLzRYNzM5Wi8veFYzLzFOOS8rOWUvKzE3Lzk1Mi8vK0hlLy9aLy8zLy82dC8vVDNyMzVaVmVuOXk0N0gvY2YwOHZ4L1BUMUIvL2c5WHgrZWZVL1RDN3Z2UmlmVCsvOWd4LzJIdytjZ1BZRnJCLzQzWCtEMVY1clV2OWhRZnF2QzUzZmR4Y05rc2RqdEQvLzRycnVtRlhHc3hMQ3hnNmhyelZoMEU1Uks3K21rMlRqTytFV0hTSjZjSWVJMUFzT2laNCtrVjVPbGVBVDBYUTFuMFpvZk1NZk02eER4Ti9BdklwRDVNZURlRVNVcS94L2l4NlJoU0Jsak8zb3gzZlRKZExxNFFoYnFhMkIycnBFdGk2UjdNSGRBTTFibDBnZkpXWTk1WTEzQUxudmtFdEV2V2N1RVVOYVBCNjV2TnY2UTdiK2tPVkhkT3NQMmZwRHR2NlFoZGUyL3BCOGRsdC95R0tMclQ5azZ3L1ora1Blb1Qva1YzLzBOMi8vK0gvNTlzLy84TzIvK0l1M2Yvck5yLzdMejkvKzcvLzI3Vy8vN2RiNTBMeXdkVDZzUDU2dDgyRnpJM2lQbkE4TGxnQXprQ1dBdVp4YjNvTDNrMnFoV2pRcGxEWEExVk1rNnFiK2w3UUZxV1RCMWswcDlkOVl3VEJBN3E1Wm9PNWlOajIveTJhRDR2cHQzR2lBSTNJYTRtMVlEc0xCUUZvUE5yUm9LOWdPVmwwMFJiWUdoSzBCWVd0QStENFlFTERNeTdkYWtQU2JOeUxnK1ZSc2gyT3BzVW1idXREZm1FQzJwb1N0S2VFZG1CSitjL3c1cjM1MmRXODhmejJlWGJtZnZweU16N2VHaE9hRnUyRklXSW14WXRRdS8rSjZ4b1RWeC9UOU1TaWdWbit0RVF5MEkyNHhvdEVPWCtMQm1IcU4xZ2xwckcwRjZ4UjZjSlVCK3dZMUx2WSthRmlqYVM2N3dvYzFra0hxUERCVHlXWWNxMFExcHBWYUxhcFJ1SEpvZkpXd3hsVU1QYmNWMDJoV2pHbWtaQnZUdUkxcHpCNjgxN2lWcll0YnM2TjM4dURaeVdjZkg1MTg5RUdEeFg1NDh4ekdMeVJleVBTMWIzejA0T01QUHpyQmZHUWxXTXRWUmRuTmVMYUZGenYwSHY5T0RselhnS3lVYi8zZnZVSHJ6c0VYNFM5TGpIMnh0KzhHakgyMzhHOGI3THo0Q0lFd2FuMnd3LzcxemdLZW0vRG1EVVk4dXdNNmpKOVR0T3FmdDFFR0J1SGtaS1JhcWNUWk52aTU2TVY4RjhIUEtEcW1NZDZLRzFPRTNLODdHZ0s5NHBwdHc2QzNYc3l0Ri9QOVFJTnJlekZSdk11M0dUZ1FHczJrWXJOMWdxRkRiOXVBYVAvQnJSY3pHOFJkOTJMZXVlb3dIMVQxdjIwOW1QRENIZkdrNHBuN0xRVmxyenFpNzQ4WGRmaXc3RUYydyszNVVOMzlVUVA3VUJXeC9keWZHL1NncmxVVzVoWTlxTTROdDFKZG1FRWNxRXJ4VUo3bU52eW5VcXhtUTdxRDN0TjJaMmpZUlcwTjJOWjd1dldlWmcvdUJsN2VPa242cUREclpkUjVsdis5Y0pHdzcxUlJtTEozWkZzVzV2MzNqR3pMd216THdtejlJVnQveU5ZZmNtTjAyN0l3MXhwdHk4SzBEV3pyQmNrR2NkZTlJTnV5TU8rRkQySmJGdWJHRUw2bi9vZjN0Q3dNemUvTVd4WHQxL2NvZHlCK0lTckNXeTRmUkZaL3NTMjFUNkpDSUlTdGJPRjZQQkVUNjNEWW43R0tVSHVMOFA5NE5wMkQ0amlaWHJTTTZvdkQwZG5wWngrNWovbkN3SXZmYTIyS2dHSDYrc0N1NDdBbDRJa1R2U24wSktUN2I0a0ZWM1ZaY0xjQUswMjFEOERpelAzMy9RTk9sREN6Tm5aYTRkcjRteXh3QUJDRjRXNEx6VmJnY2JGZEN6dnRqYWRpMTJ0QkttaThjMmVCRmZIL2VnQ3IvZGxrZEJaZFp1MjJEZjhGSkh3YUdQa3Nqb0syajRJdWdyaDFZUlR0VnhKalozUTUyY0ttNW9XN0FadDBwYWhtRFFzaWdnZ0ptaHhHYitZaVdvRzA0ZHgyc2E4MW9WUUpVdGhLRWN0Tk14cEdEU01Ed2d0UmNabDZJNHhUS1FWcXlXNTNuS2JpakVTcFJJUUFKYjRvbTJyaHdDdXJVNVVuSVFTM3c0M1RWdG9xWThNNEpReGFJOGRwL1JTYmxrcEpiWG9POC9ETnJHeGdvQlV4S2c3VEdDTVVicGdnckUyNjQwbFl4cnJHNlJ2dTF5dGpZS2RsSzhPVkxhN01RYk15UkFvZFZrWmFMWXBkSHRhdTk0cVpSa2R5WFFvbGFaRWZIUGt1ZGNWRjNOeUtFV083cWJGOHpWRWdYOEtXVm5GdHRMV3dPbmZ3RkZMWW80YUZjWUx5YXlWdWM5L3VNT0hJVTJKRkdDWmpXbGpzNXM3b0FQdUY4RzVKc0dab0tUQmZxdUl3TFhlYkhETk1VeG1TSFFoQjlKQ3JLVUVtMHNDWUtCeGJnVE5HTVpHWXJoMXloSnprWktQU1lzWCs3VzVMVURLb01JRjFVbGhUY3hkRkxWTVZWMUdMb29JUXlRZFFvdFliSTYyc0VmR0VVNlgxblJzak5VNmZDcjBSS3pWSEhoeGdzNWxTQmhxTHBYMTFBY3c0WFMxc2xzWUp2MWdjdXdTeGxURXdEbnQ3UU0yS3NvWGxWTndvd2U0YXpXOEpnT0F0K1A3Qjl3SDZTZTUyY2RpTHpGQ0RsZm1xRW9tVktCSzU4aURvVCtwS3NMQkJPSkhBWEhHajFQbnVWeUNGV2ZjbzE0TUhzSnF3RWpxdXB0QVVlZFpZWlNVUEV3UkZuV2tVT3BDcUF2WW80OEpRWGhZNkFSeEluV0NUcGtJcUZEaVFzaElxWUFNR2FOSVU5NHVIQnB3NnhUQW9HNW9xem50REF3d3BCT3hQclNJcGhQSWwrRENra0RsZkIxaEtGUTZwU1FxRVkyRkpRWGsyWlRCeTBEQXhMcVBlclExaGhLRm9JYXhUT1dLUGlqRldsSlJIUGVhNE5qRzRyZ3hWb1Q5R0NKb1l0RktBNnVLdXNib1RVUHFHbmhpQ1ZYNzU2dzZabHF5NFRRLzZVdC9UZ3R2S0NodHBRUm0xUmVyWHRPRFFrRWJxYXdBbDNWcnF1clFRVHRoR1hHSzQwVGgxbWpIWVlqSmFoSWlVQmtjTFdGTmx1STQ5QXFmREVRT1lsSkE2TUJ1bG5Ma0ZSNHdlY3p3S1NqeE5XVmZPWkRJc01lQmdKRlVROEFsQm1oRkJyWk5VSnJudERIczRZdlJZbW9PZ2wyc1RpQ0ZncEVndTVjaHZwVWprVndUSHBhaW9ESXM5Y21CMXBGdDRyeTh5V01iQVFTSXluUFMyRGtlYkNEU0Joa2pqbmdCdGwyaWJtSVlrUmI1NEVFeDBoRWN4eklGTDRVNkc0NHRFbU1RWXVTb3FERWM5NXJnMk1TUUlSUnRSUHpNR2E3aUdreUdFakZRMERFNHhqaGhlSlJKUm1uS2NKdFdIK0xVbXhaeVpsVVY5UWVzeXpqMXFpRSsxMVluNFZBN0twRUQ1bGdramdQWU4waFFyTVdCN1IwQnVMZWlxV0xWV3BuUEJDYUZsVkhMUXNBd3ZQaHVPQVVpUzQyalJZNHBIalJYQXBHMHFpQktzaXl0dWhCYmNaa2hJTWFUeGsxZVVzMEFMeVNUVFhWWUgzM0MvNzlJY0JIMUJSdXFEdmlBNkZadDZDVUtQTXZJbzF5UHVYRUNIS3BzaWhYWHF3alRyZWgrNHlUMWtqSGc0dFhsS3JJdEpCUVdZRnBrRnRSeXBZVGpsaTRxa2ZHbExrT3FlZGZPemFWME1EZ1l4V1pmRmJOYkZhRi9mSGFsNkU1VlViOUM4MGU0cUc3R3M0c0xTUWMrdWNGeU5SS0VOYU5qaURKc09PeWZEcHFaYWtDSmJDeWhJR1oxZ2tFS0ltSVBHTlpEUlFoTmlTVEUwcWRZdlJHYW9ZUUJyeS9hSW94NVRYSitQa3R5TW9ZeFhwakNrQUlZVTNiaktXTTF3WEZTQTloeGRUMHhLUm9wYjlLQXY2ZGUwRGREY1U2MkpvUVdQK3JxVXVDVUxwRzhZRERXWmZBRVZ1T3hQaWphelpCdFFtaUpFYU5EMHNrT2hZZEE0MHdBek9lSldBdEJhSDBYdisyM2hCdW5Bb2tvSXg0NGhBMHVvQmFFWDVaOXdRUkJER3JpOTd6M0JIVWFRSHBDVmg3bW1oWnM2dTROT1p3Y0JrNTQzbWpuSWdxU2FXeW1LNW9QOTV2RFlkSGdNcFFTbmZvSm1ubG00QVV0Mis5THJGV2c2NUpha0tScUcweWFTUncvV3BFQ0VEVmdxTXVnb1FGbEN1a2o3bW8ya3c1eXhROWh4eUNBa3lpdWUyWEFJVTBoRUJnSlRNQnVadE5RTWk0NVhtK0w2dEtBQSsyTE1CaWpZbGlJWkRLaEtpa1NReXd4WFJSZk1mcU5qY1ptOFRGeEtuQzdSaC9qQmFLUVppeDB5WmJGSEFyaGFZazVBenBKSGZsMXo2dTN3ZXQ4d0d2QU1pejFTWnN1MnpZTW1Ca0FuY016aHgzS1BBZXp3M0dKc0NWS3ZBMzRvRWlQbDFqbFR0c3BFL2dKQ21WQ3FzbFRFUlFRMWt1SFE5QzFHU2l0UXFCUE01RndvUHNRWTF3cjQ2RDFHSDFtVmhkMEFick9jRGhnL283U0xITFBwb0JKaytNejdNMUxxRkI0amtvb2xlVGYyWGsrRjFENEZLekVpemhRTzhQVjJzeWk3c051VWttVlRYWEN6NVBLTEUxMzJKWGd1cmFuWGpVT1Aya2lOQzVPNGJUZUxOaFUzTVN4RFVNVVYxdWRsTlZPWmFVa1VEVVNlRmxvNnRUd1p6S2xBMHFLM24wVnJsK2FtWTQ5bG8xdERDWjViQ1NnVHZMYzFHVU1KUXl1dGFLUUVoK2tod3dsQnJkTWlJU1FwTzJPY2ZNT2FGQlowa0tUMXNCZ2NoVGdXMHRobzRSVkFHSngxME4xOHBHM3FFUmtpUWFtTEE0amdnOURPV0tYMUtjRmQ3RWpTQmlVdmUyVnJTcWc4anBGcnpaRU15ckJLaVdnZUZCeXdLbEtsNTVXeU1YaUVVK0pSSVlZUzNEblUweHlaa2tnMVVxWUVXaGU4U3NXdzhNcUFVbUt5Z2RweUlFOXRIYVNWU2s1U24yK0RzNWxEaHdzcm8yMlpJNFlBQ1dxajQxbFFUaFVPNnZhWTRsR0RXb3lKamlRQm1HWFlZQlhnVU1tTUtUZ1R5RGg4WjhOT2xoaE5sU2xiWXZaN0xrendKTmtVQWdDc2lpS05EbkFxSkkvSFNRREhOMGhQa25XaEkyRnRBRXNTTWlpTDB0eUZ4aVRqRmtNNHlOZUxiZ1Jod1dtMEFRaVFoMGdIQnM4ZDVGcFozU2xHNnhYd0hhcXFCc1dOMkFaSVVnVHo3eVM0c1Q4bXBDNHRMUGwybUtJNEZxVkJqSHB2YkNObmxDdzdGTmFMYmxRbVA0bGNDVTV3QVhXY1ozR1lXaGxPaDNUSjN4STgzK1lSNUUvRHlwdmtib1NWcDlqOFhacDdtb1ZWVXZRdHlJVTZyTVlsOEthTkRQQU81MmRoeHFrRjBSVUg2amt1cXF6UHd0UkNUT1Nob2RJZE9SejJkSGFBREh0S3pjc3VtaEFPa1lWckFUTmluUUVZbXhCaVdZZyt0NFNaZ2VNaGxJOXBpZndCRkJFaytPUXVnQ2t0aldWYTRNeTF6aEJBVTBTYU5xeWNyUHBPQWlLMHFaaU11aVFnckRJQ0NXRkNOQ0VRcFFCL0lvV1lkSW43eVJBQVd3OTNNSHFIUk9nRjZTQ0lLVWRDSFRYRTF6R3kzNlVqRkt4NDY2clpKRCsvZ015dythNHUzSkxIakdOSkNFTTZsTFROMDVaQWp6VmxGOVpCd3pFeVE0Qml3RXh4eWwyZk9SNDFxbjBXK0N3MTY0eS8yWWg1TEtxZ1ZGR0tkblluclljN0ZJRUVQRDJXSldEUExOa2NHZ3FrWXVkSXp6S0xETm9rbzNMZGxXczJQT0JSS25GdUMxQUVhWlBwNi9GMlprTVozYk9DMkhDYUVEYVpySHdHaDRPRlRLMERqZ2dRbHllT2FKSG84N1pkM3FCRW1WVFBnaXRwa0lMYkJZSFF1R2xjNmdtU0ZxQWtKbG5CQVJaaXowVmZsN2V1d3lYai9nWXlJbzB5SEhDeWloWTV3cmp1NDJhdFI0SkRuN2VpZVB1Rys0MSttWWVnUzZBaTBwdWlnQmd4eG9sclNaRUI0WDNtZU5Td1JaT3hVMTJvcHJIMWVDODhyYlVSV0VJZjhWK3ZJVEI2alV6K2tNN0FyNk9raGwweW9OUGI4b3FrTWtuQ0NvRmtTUTVtWlZIbklEaFZkeEQ0ZXM1UEs2R1BWRmFMYUlXTUZuTEZXbmlrZzNLMVRIRHhjN0F5VWtkVG9iQWFrV0lZbExzc2YwTlJZd1ZPamxuaElxSmlFaVdoZ3VPU2FRQmpXeFBaUElnVjBtbEJYNXQzV3B1TEZja1JvVFF4S3puNWVRQ0IyTTZ0N1J2V3RIRHArakcwVUZLdXkxR2VBZk9RcEdnRENYM2VBb1lXeGhYUGlmdU5VYVF0WU1VcHJrMEtTdUFjUm0rcmxNb2lWVzBYbEoxVk9kTXhQclJFQzBwQUFDYmlpeFhnNThyRWI4cXE4VXJFVUVqcEpDNHlJcDlVTm5GU0RTcEZvWWpGMnJRQWVSczNtN01FRUhTUnV5ejFVa3BKREpZV3FtSlVKaWFNTnBLWlBCVlNjV3VRSWZsOTVoZ3l4RVhLK2dMWXpJWUZQalJ0VVpDaERJay9BZFZKbHZ4WWlwVkwvKzMzWFphUTdKY1p5RUN6SXdabnJmU2tWNW1aVTVUemZHdEN3S253WjcxUlRJUWhnNW9DS01sRG9DVUhSUWlKUUhXbFV4YUhJRngwN2hqZmNEOHdETTBUK1pHUnBRYmdjU3dKQXlkSm9TbkJxcXoyZ1dBQ253Tzd5Z1RYRjl2YU9kcmpRS2xpeUdvaXNEU01pMlRQRWVXa3R2MUdUK0JKQjVZdWd3Y1ovZDZEOUVGczg2aXpTUVo2R000OEJoM1c1c21tdzdyd3dtRCtOcUNFOGdIOURTVUFLU0FwSVp5alBTSTZabTFCMDF0VDYzWm12SWdPWUQwNWRzY0lwenluT0ZVNEl6aTNENndNSE1LNFJ4bm93OGpqSy9Ja004NkowcmlJSHFmcDZSaUtEcHFlUUpxM1Y1empCaGdwcjN4eG5JYlBHTXFSeElCMk9tNXUyRE9rMDAvckcrNUgxaDBEM1dEaldZb254cXJrUHd6S3BZN3VGRkF1SmI3bVNWYUQxVlUyN2d4YjJvUjZVU1ZZS1YwTlVCUXRuR0ZGcG53MUFrZ05sd2pyRkgzRk14MVJsKzBKd1pTWE1XK21RVFhCMG1MbEtZWXlHenJaY1prUXRyUGUwVWJPUmRwc0lPNFpNcVpIVkRaaitoUWduc1JxZXl1dmpDZUZkZ2J1Q0dPcGtvaDBtY09JOGxpRzhzcEdHazhLNVIzVHNiWXFWNTI1ZzV1d0MyaW1Vb1VHaXk3alZ3bVZjcWRoeUNEOWNkNVFwM3hsdXA2UWlNaXpHbzY2SWhReE9OYWxBM1dMMG5vUkFvL0tsQXh1SkVHVzhsdHhsdXZUUTFZZ0V1TStKVG9VOWlqUlExWXVWcGluazJGd1RNb3VSSW1BOUxaWU8wMmZEWEFZVEVNcGU4T1poc3JWQXh0cVdKTnFyc01HRUpvUEtyK2RRWkdtVUFFTENnbzJaVUJsbFdTQVkySDkwMWJrWVptU01FcHhxRlF0NUF5NE5VWEtETHNRWHdtY254c2NGdEl1TmlGVzNBQ0ZMTmcraDFIQWpYWEZYYUw3Vmd1T05Kc1pWeklsMFlJdzFydGtPMnJQc01wazBhT1dXWU1zV3dSYVY3cmVnUUF2bHAyNzI3ZmNiNVltNzFKcmdxeGJwSHlkdTFTNDNmalFDTXltSWU0b1JyUm5PTUpIM1J4aGsva2dpREZNRnB3UTZ3dTRUQWRqTG53WVJZMk9TMWpDUVZVaUJxYkNRVlVXVjgvT0ZiN1VTYnVERlZleTdOOElqTE9PNzI0WXAwRFVORC9xY0pwdHhKS2RvbkFrRUJZSmIwSU5xWG9KbUJaNDh5bUZ4WTdMemkwdEw4RkJnWjdSWk0weXJjUndnY09VenZhUWFldUVXRkRhT25udkJ0YmR1S3lwNkcrTUxwS3kraHp2RmlEdWtnQzBvVFNsd1VqWXJXWGxxVGFVd3ViT2E1MUxWM3NJcWE4NTRSS3ByQ25TUE9jcml5UUZRUk5GeE1DV1VtQXZVZXBLd3hUU3IyWnlQd2ZJSksxd3JONTFHRG05TkVRZ2svQ2xDNk5QNmlIbnVyTVNmNzBBZldmWXFBZGNKUk1HQmQ0d05LWTBUdHJHUGFNWTBuc1BhRHU3S1lKWk9QcFlUTG42MG9Ta3dxemVIQU9NcDdIbndsWXNhYzZHeUhKeCtKQldtRmxubWRMZENWc2JrUXcyYzQ5cGdheThUT3VOR294Q2lpQlQyUnpIVU1uU3BrR1JRcGZSektJc09XTllZZXpZWWg2MExySENHS2FZMmZaQWNzaWh2VGs5ZVpRTEtVcFhnQW1tQ1JKVHVxVkppVkRBOWxtNThtNEltOHJLdzNOTnc3WXBFOE5VQ2YzQzRWZEkxeHJWVHVzT0hWbytiTG90aFhPWWF1cEpDOWdTR2UrOGNCR1VkTmdBRjA1SWdkZGtLcG94RXFtbU1wOWZIWDJPaWlna05PZ3p4MURUTkM4V1Nsd2hwS0VGUnJJL0E0c0t1ZGFJbUpnc2RrY3pSWkhWK1Bvc1RZaFB5c2dQNXpkRWNKU0o0YXRjUlBJRGswSzZuQUZTMmdqd2xEWm0yRXdBWjRkTTZGNXlRZ3d5V0V6bVhnVDRCdXVzNk9FYlJvdHdralRPRVlXL3c0S29HUFlLWEYvaWcySXkxNHpRaUFzVmozcE1jWDFhdUdyZEtidmJFbG91YXh1dWRzbjBHZzNTRzBjS3U1RC9LbDB4R2FRTnNnZnhROXdlMCtra0VxS1JkWFNCK0tuc2xuWlpub1B5cU5zS1NmVU45eHZMRHJNOG1kbXNLcWUvaHJ5eExGaE1XWW00OXZPd3NWNEI1NDJoQ25DZXl0a0hzV1pvOGxvcFY5V2p6N240ZmdjOVU1RUhKY0dPUmppTWd4VE1kcGltZ1BhNmpSN3JaYk1DWDNFbFhFSjNvQUVocjZOMUp6YlZLOUJhWTRQL3FSQlZWc3RCR1ZWMmpSMDBiREFyZUFjbnoyRERKZ1d2NGtCQjR5cUh3SVhFYzVYQWxqY25EZ3Z1dUs1U09CcmdlbFl1VjdCZVJRYVFDQldQQ1VwYVNFUWRyU0NyTThjMi9HaXhaZzl1c3FnR3pXRWpJRTFRdDF5U2dmcVV6UmdXYWdFeEljOEZkN2M2eDRNdlFhZEJocGk0Uzd4VWR2QTFNc1NrZDBrR2dBVTVqd0prVU01a0Q5S2FKeTBXZEF4U3VCWjFYV0tBU0VyNEZaUURVallpaDh2N2JGWnN2YjVaR2tNTGZ5ZDRURnd3Q25GMVRBanR6dXFjNnZybWRBd3Blc3d3UkhhVFZFMVpHUkQ1dzU0TGQ2bEQ5UG9wQThjQ0RiVUJJMGZOQ1RBVHNucHpuNldwMFozM2gwY2lFcVdSb1pPdVI1TXVEVE5DVXB3WERyUkRSVkxJSHVqZS9hOFB3VEVwNnVZVm1aUWwyQXVpV1c0cms0U0xNditPQjhORzRLc3dIZGEwNEhtYXQrUlNTYVRady9GaGt2RmhoSWdLWm8vTUJ3c1VESG5KZzlIQ2VTNmpTS1NTbG8xenp4dUxVQ1pMSFJaQnhuWnpGekFmTlRmQ1Rka0ZXOU9DNXZHaHdsalZlZUZRdlFKMWp6d3p6V3BpYWRrRmY5VDBTRWxzQ09CbjRQSjdUc3RJcmpWQVBxUWNleEZva1VYN0NLbkw5OGMwdEhCM21xYXJTYTFFVm54akpDOXNKb0JGSWF2dkFTNm8wZ25XVERGa2VDZ2p1UzFZZ0RJOGJGVVFLbVJsczhzcEpWWjJ1NElFeVlNZzNHVTNTSE9nZ3pRSlFVbU9UUVdpcnBwbDZFOFliRWxLQjJoNHNsdWlLdHVINm52WjVSeUNneXdkMXIvdFNKSEtubWhKeTlhWmtIK2kwdm5sMWlwa05ZcTZ4NnpEY2lCRExJU1lPQlNsc2h6bWRkaDNoakVCSldGTEFhaGsyS29nSGdTTEJFcWpIUmdSd1c2VDE0blhVaHhOaWRWV0pwU1p6MHBFY2xBM2tPR0lya2NaTXlhMDVvam9xUkRBbm5tNE9lZURTd3ViTDQzZ0RIdHhDdk9STXNIN2EwQjJJMFczOExWSUl2VjU0UHBGWXZDS1pNVW9iSjIzaWlJR3ExS2NncFpDbHYwQVJ6M211QUZpd0s2SnNWaXdEU3pTZTBTZGhwbHVOVFNpMC92cjIrMEhxMHRtNWVGTXIzQVh4cXJVajZKYm1DUzZoVVVHK1VHUHhxUUx5UzBiTnNUUHFYc2lvWHhpRUFwbUVCY3NSYUp6eXpydFpyNWR0SUNrOENSTmhTMGJ3R0t3Z2RZcDVVVjBYMHhScjBDWVlwWVVUeW4yaWpQZ2lsbXlLbmRaOGIxaE55Skl0N1pISkVRS3dBdVp4cXZ5MjB5MUZaMndhOTBZWFlkSGMxK0YwaHpOU1VXcWplZ3NuNTNYbFBtR0VZK20rQlIzdlRmMlZpR1JGL2psM0hLc3R1ZnU3NHU0VWxsR3NZbVZmS0YyRFZGMldBMEREbE8rdFVGc284dnlNNWx1bEdhU2x5dXlSVUJLWXRDSEpwUmo3MGlnRlJmUk5BU2RLMnpjRmh4ZnBoTUUxb2k3YzBKaWxxVFovVWR3b0lZMVlBcnZtWTRxQmhBRFo5cnZmV0dGRXpJcGYxOHpTY3QydXVhU0JKN2ZtazBaS2V2NjBiUXZvcVZHdThBS25JcHgyeGRXT01WVUp4dXRGZ1Jad05YRlVtUURaUXh0TlhPM3FLYUNId0EweXZrdTY5MVk0VEZwT3YwS21BMzJrbmFXejVGUzJwbmh2Z0ZpbUNvbG4ybGpWVGtLK25uRE5GU3F6QVU0bW5mNklIekRoaGl1TEYrcTFZeS9EdERwWE5ISUF5TEtZRU1hM2RXdGlURWFoYmlYSTdBcG0wcXFNbGVmWW1CYkRURC9aTWF5U3VLcjhtVWxkRGduQXB0WExWemtiVndheTdBRitwM0dJS0paQ1Q0aHkzZExINFllTThPWmxReDV2N0FyeTVmdU9JSXBEbHhDeDkyWEdIVmhnQWhsMFJiTVpsa0ZIVUVOTm9qTzlVZFRmeHhablI4MDRWelpCM2JWV1orOW5uL1BDWWE2b2ZtdG5OclZqQjFTOWU1SkJ5YXFMQmRIZ3NndkdQZldWTDNkZGRUSkIyd1JWYnBpSWV5a0NXa3FzUUd3cXk5TENMbTA2UTVCeFNYYStTQkp5dERRTnQ0cGpYQ1FpaVR0UWMvcnJrRzNnWE5MTXllSklVS1hJNE5YdmtEQXQ0cDBVTEdRcWlHRWxIMHlJWnBHcG93dnpXSEhJR1BDSmNtaTBJMjdHQXQ1cXdaM3h5RHBKRlQzei9uR0hGeVE4NG1oR2NyTEd0Qkc3ekRFQ2R6YmlSTHpEZmREajVrcUNvZ0pHL0xEcXl6SUJBNHV0bzZKeU5QY1hKd1lkcnV3M09rQVdqcnJyRUsxRFVPODluUTk3NXVyQko4TVhNS0NRdEQzN25Lc0RUNWRnYXk1RWVXS3dNK2J3SUpzbHdDc3RsaGpvME5JSmtYM3FmS2xmcUZNbmNyU0tXRGdXTE92TThGbmdXR2lmT0gyVVRQRDdBWkpVRmR0WjdyUVJpendLZS9XUmRBZzNTSDlhemR5bmFYZmFjQUFIQjFWa2w5d0lyQ2FKMWU1TTRReFhTNEdjZFRNTUUrbEFkSGVpeVhWSTBGYTRGV3loeE9DTEszRVpHVlNCWEVKZ0xPOE10RUNuM0Y1R2tCVmtSQWlkNStDVGhlMHN6SXBuSnFjb21ZWUxkL2lHMjl4OERlVzFUMXFKb2QyRXZJc3Ewa1RGeEdLbzRWMkZZS2p2WGdGankzbitha2cybUt6bXBTRGZXRmxMT3hSN0xGWWZZcngxcC9JMkJSc21zNjc4alppMmViWm51RzZ6QzVDQWV5TWRTc3JKVFlMdHNmS2hPS3ltWmRCd1RaRmV4bEFXVTZtZE12S0J6SG1seVZ2dmRMdUt0ZGhhV0V5SmR1VkRjUEpDaGNubThYeU0wclJkbTA0K0N6NWh3MlQ2TWpjbGEvS1MrNWFsYmxyRFRJaGVjVTVic0I2eDNKL3JWUUtHVlBDU1g0RnJMS3hjbmFaR0RZck9hWUZZK1VlRC9xU3YxR2lhR1oyRUtBS0lYUDlxQ3Nua3BRYVRncU8wQTM0R0ZMWkU2MnBRTnBqZ0pmcXRLU0tFMVZPZzR3eEpjblZDd0NOWTBOejdVTEpmRVBLU0RLNkdMS0FWMlhLQnNQQW92STc0a0E3NmJSUXZyc0FSQmV6bkl6YWtndURkdmZJckRLQTF0Z3JtRUJ3NTZvQ3NZZ0xHZzc3VGpGb1VWbG1xZFM2MDRpK3ZrWG10c0RvOW5yTi9HbGpsOVFad2paY2tMTGZveTV1Sk5KMTNYM3YxVVRaMlh1T3o5MDhsOEwzWFBtbFFqTFNjcE1kWnBnS0JoY3htWkZDbE8xbjc5TXdYWXhacWdYSkxNRElIa2ZOUDBJeFo4V3oyRXNES0FkNWFTUUlMUnZMYXpLbUxOYldvR2lWUXNXQW80ZEwzUkZCS2xraFo2YVl4V1lUS1phRm94c2xOUFllTUdmWmp3Q1FDY29IMXVYcm0yM0RRR0Zsa0pVZyt3ZXBLRmtsdm01MDdkREhCYWtBa290THM0SXlyNXd5SDZob0RBQmxuQlh1MW9OVWRLN09XYmZEa2Y1Zm41VVg0M2NFVTlpVG9VbFdnd0dkMmRVL1JFWG45bERycmxMQW5RdTdVQ0RWbVpvRzl1aHBuWGt3ckhDMS8zR2trQXNYK1FtdE82UE1mTU9HRkRLN0t0cHl5cEh4UXE0ZVdVcDZZMHBMaWlXR3lnbzl3ZkthY2tYOUdCWEIwcTJhQk9ENHNQRkMybVNGUjYwd3Btd3dYTyt5UXRkanFvMXVoVkxZcUdUdDR0QlQxZ3dzRHBZWXE4OHhKQlNKNUZ3WGNQWTdyMGZjeU1ud1Flak5RQ25paHBsd0ZicE9iRmhKcGxjZ3hxcExFeXpVT2RLUmdtTmpUTFc3RlVNbDhndjhOVTg2bWJZVktTbFNHeEFZTE1wUzY2NTlRSnJpZUI1N3JhVXRzNHo5d0RKNHZHL05jcVhLdHBoUTBVYW5FbWcrYXhrSmM0RXR4dm9ZbGxsVkZsSEJrNXpGRndOMmxKMHhKeHRRcEhTVjdob3dsb1lyWTR1azZGM0lROU5LUnFzUmRJaHdvNFJDSGpMZHBBSmMzNVF2NFdnVUtadFZjYkdFaW5Ldzk3c3A1T0VRUnB5aDBaU1VneTlESEVpV0k2L2hZQWlrSlE1MHpGUjBBamlVWmtnVGRlOUNIcUJIMDJoWU1kcGQ4SWNqaHFqMFF2U3RHUGppSGtCZkxHWjNHWGRYS2pyZUpidWd4Qm5oc1hGcWdMNU16R1l3U2xLc3Y4QmZlcG95Tkpub3pMYXFseURNTVVGVG93alR5RXN4bUxzeElQWW81TENGLzN2VEFtOFFXcytFTWJ6QmFtc216SjhtdzVGSTloSEJ5NVZ2WWttUnJEUXhVS0NRVXJObXdKQ3pxcGgwcm9WQ0dvNll6YVA0bGJ2a0VoazUxMk5sRGhvamU1WlI0N0tiR05JSkRDZFUySFJDdFVibURiQ0ZTd01WSjJMWUcrU2R3cFBrSFRiZWxUb2NueHl5V2lETFdnS2t6dTFVbWlJS0d3YkZNMmV3aEJBc09nYjVtc1FraUJOTGtOZHlyRGJIRFlBQTVtb0NSRDFRSXF5YjhWU2tjQnFBdU54Z2xSMmJLenVnYVNGcDBZUDZoOEZNbFNvUVdXS3dSV2k0RDQ5TzBSK1dkeVlKYjRBV0lzdlp0VXhhNUMwZXpsS1JUUERDS29KTlpRY0lxQ0lMZG1uWFpjMGpCT1ZubG1iRk5CNGNyejdINEhqTUMxREJHZTdNTXR6TXdZaW1PRGdZMkd4WUt2SWlZcHlMY3JyQ2Z0K1ZDYVZQc3VvWGduRmJUdUE1ak5SWHlRQVFGVlpFUWswbUVUbnd4WUZOZUNBdGtzWFlYVXRRTmh3RTMxUldycHNaWjNoR3cyTnZYUTQ4UTJGVC9seHA2VmhnamJsTHZMQk9IeHNsb2lVa1hMZU9xUEN3eWd3M1FBcFcyUmhQQStpSWwvZE1PQlltS3l6QU5aWVN5bDFFa2Z3dkZIRUZ6VUZmMmg4R2JjR25oamF5bTJtazdIYTBUOUVLekZyWmFSclpBQzF1Ui9QMkRhTXZORm1Oakl6WGxCV0pvZkxjSVJEL1pSZlRZZDhwSGpWTU1jc2FFNXl5enZ0SnQ3a2cxNTdXRzh5QTNoemptYXl6YU9FTys0cTN3NjRiQ05KM21NVHo2bWcvQTY1TExTOWNyN0NlaGNLWW1MMkZNNTI4QjBOY21kaHJqdSsyOXVUVzFwTS9YVy94VjB1UmZEZmM0SmJqclZZK1ozZDlmSnRLZ3gyU3hoc1lZeXNIaUgrY2pLK2FQKy9kZS9wNmREa092L2xmZGs2K3ZoemYzL1UvNys1OGZBUURkaHJxbzlIWDQ1a2J4czZUMGZuNDAvdTd4N1BwNmZqcXF2NzkvdTYzdi9pZFgzN3pCN3Q1ZnllejBjWFZ5K25zL1Byb1BwdThtTC8yYTBSdU1vSzlqOGFUVjYvbjdyRnFlYnAvOGVwc0NSUGErL0I0Y3VIWFhyajdmMlg3Qy9VYWEzUHo2YVBwYWZpQUpFSHhYRUt5NXVVbTAyRGg1WnVVMm50NE5ybDh0bVRRN2xuTEpiSjc5OXFXYisvUitNdngyZEZvUHJveG5zbm5IM3ZlSzFxNm1FM1BsenlIRGRUeXhiM0Q0K25rWW41MS9VUDFueHVLSDg5cHN6OTJtejFEZHR1MjZKS0orMmZJOWJ0WGQxd1lEcXVId3hEREtkSTNqYTZGWkxqaDhIbzRIREVjZHc1S1RHeXpheVhxd1luTnJwWEtwNEVhVy9oVHZ0WDJIayt1VHE4My9jbm5QeHVmenQxZ1BUcTh0b212dGRoNzhPVzRaZnY2dng3TnBwYzFYWGNlM2p4ME54cldUUEVoSE1QUmZPYzMza3hPdjNnOHV2ckNCY0l3Vi9mdXhsRURIYXA1dWVHajA3UEppOWJGUFp5ZVRXZHVKRDk0MmZ4cldiRDB2WnNIL21MYytpUSsvU3d5MGlVMGN5OGQxdnJXdzdQUnZQMmxUNlp2TGw1TUxsNjV0elFnWkJjaHZQUnJ4NlA1ZkR5N2FOaEM2MnNINDFlVGkvM1pEQlJCOXhhUTRlbmt0OFp0Zk11Ly91RGlCZjVsdnlaT2l5MnN2WDg1WDM5S1FGeTdrL3A2ZkQ3MkQyRGZRMmV2UnkvRzdwb3IyTmJqbC9DbUN3WTdYVEwvZTZIM0cwUmNTcXE5Qnk5ZndxNWVUa1kzQUpqNzQrbUxjVHNuV3ZLQlJyRGYvUHZKK0t1YjU4TDlNWER5bWtHY3dFOFB2cHFQTDE2RXJ0dEd0MHpBeHhjV0JEMUtTMXNRL2lWZnQyL1JvUkRFZHo1RXkvV0ZKamlPRzV0YzB4K0F1N2lGclU1bzVkZmgxOXduQ28xamoxbmpla202VzU5OE5YODRHWjk1QWIrN0E5clowNU5QbHV6U0xxTDVuWEJ3TmozOVl1ZW4rMmVUVnhmM2R3K0JINDVuY0RMZ1NiMmRhdjRIWXp3WmZmNTBQcjI4djJ0YXQ0Zi80TUlocys2L0RtdmE2OUZzZEFxOTdYejhyT2JQby9QSjJkZjNkeDlQVG1mVHErbkwrYzd6RWF4R1lBSVVYbW5PNmc5SzN6NkdUNythalM1ZmgyOC92WFNuc3RtWnpWeWRVTHg0OFhBeXU1cjdkK0NYUitPWDhlZFBIQjJheHFQVDhjRVlWbkdjZnQ5L09YY2Fjc2MyZkR5YUFlKzcycWsvNml5RzlSZWRGSGJyQ1A4L21NN24wL05sREM3U2FNa3ovL3p5Y3VlNG51UGhzeVVuZCtIOStXVjQ4ZHMvLzhPMy8rSXYzdjdwTjN2MzVwZGRYZHk3WFBZWTlsZjc4T29IZm0vZFlHTFhtdFIvV0JEQ041REw5U2ZmYlpNR2xudGlsREQvNHBybWk1WEdzMlJoMWtQWEhhZnMzWFdLV3ZuMWpBcWIzd2xER1JBT3B4Y1hvSnE0endjemdtNHhJeXk4VmlzZitaOFdRT24wb2gyV2VwVXlCLzVPZk81L2V2S1Rnd2NmZnZ6aytNbkpCLzZOazlHckg0RTZDZi83NFUxTnlyL1JSSTE0QTh6cW40QUhiWU40OE9RSTNiNHhBSm1WR2dPR2Fsa1poUG1sMWpQY3NIOWNMMkdYTVVieVpsWGNNT3YzbjNlYVo5eTdIMzY2LzhuUkI2UmxzdGR0TmU3dGVwclAvcUViMFE5YkZaNU1MV04wc2RsejErejVrbWFaYXJhS1pjZGxPOGdWakR0cHlnLzNIejE5MERMdHpOcFRmamxRdlpZZTduMS93TnpkME04OGRWdjNVRXNEcXRvYUxERXhPU3k5OE5vU0JHeHRHZjArbWNJWnZybkN0d1JkMTBTa0hJRklSZUhsL29pMFZtZ1hFS216Yk1FcDk3U3Q4U2hwTWFENlQ3MFhZSFJkclc2cFRvYlc2cFlyYmNOcmRYMVZtTFZVdDFLbmNvbGxaVDAxd2YrNUVldlRHZWdBMHpkejJNRm4vZ2RBdXA5OCtnQjBoRmNYZ0tkKy9jMDVJQ0hQRWVGb3piOCtHK2RNRit1d01OODFoNFVMTGRzNkxIdzNXNGZGMW1HeGRWaUVEMjBkRnRkZjJqb3N0ZzZMcmNOaTY3RFlPaXkrOHc2THYvL1gvM25ycW1oZTJMb3ExaC9QMWxXeHVSRzgzNjRLKzE2NEtuekcxN3R6VkNoNUp4MFY2ZzY1S1ZTakd3M29vekIzdzBGQmNuOERXZFZCWWJZT2lxMkRJbnZ3WG9OUHRpYjRkRldBNHRrN2VmRHM1TE9QajA0KytxREJWeis4ZVJEakp4SVhkSW5aQzkvNDZNSEhIMzUwZ3ZuSVNnQzE4RTV3b3hwSmlsanlXVGJ1ZmtDVUJoLzFGb3F1RGtWM0RyNElmMWxpM1l1OWJjSHAwdmNUT0oxZG5nSSsvZmFQL3ZJN0IxRzNmdGZGUjV2d3UzYlphTyswMy9VbWVISUZRb1lHVHp4cTQ0QTZubjBBREFsNGJmWG9KNGNPaEVTZDhuai9rNFhmRzlkTjlZeis2TWJmbm9OTTdBWmJ4b1FPbncvWVlRQm56RjFBcFZUM0hCbFo3QkorajEzeUg5MzQyM08rckV2Y0ROZnVyamNDL0RHanJLSkdyQUlFeVJBNGtITmUwUWIzcmdRRWpla0JCSDlNaWFxSVpTdmd3VlY4KzdjRkIxdlJYZGg2TFhDUXRlTEhOZUdna3E3RzlSWVJiaEZoOXVuM0JCRXE4djRnUXVCWnNySWRXT1hEeEtvd2lQQ2FkM0dMQ0xlSThEMUZoRy8vNmUvLy9lOTk4L2IvL3QrKy9mbDN6Mis1QllXTGp4Q2cwQ20xbTNRTzNpVlltSWZqTXZLZWhlTzZLMEFjOXVwVzU3c1U5KzlNUE80MjNuWWJiN3VOdDAwZlFzZmJTdm85aUxYZGh0QitkekhyTm9SMkcwTDdQcURVTFNaZEM1UCt5VC8vNVgvOFA3NXphSFFiUmJ2NDRqYUtkb2hPdDFHMDNZNWdQcmdqV1BJTlJORWEwK2NEd1ZHcjZXcFJzS0h4amI0SERhRjFOMzVxK2M3ZHA0cVpTdldKbyszbFBqWDVOVDdmRytjcEc4QjV5cGxSK24xem5pN2hnRnZuYVRPeGJiMlArSVh2cW91QjZnNkE5QjN5TUxEM3pNUGdyaGJhZWhlMjNvV3RkMkhyWGNnK3RQVXVYSDlwNjEyNDQwcmQxcnV3OVM1c3ZRdGI3MEwyZnZJdS9OMS8rTzIvK3cvLzU2LysvOTkvKysvKy9TLy83Sis4L2YzLzYrM3YvM1YvWjhPYW85bldONy8rd3RiZHNmNTR0dTZPelkzZy9YWjNpTUhkSFNFd3NUTXBqRnpMUXlOWkhwcjQwWTIvUFJlRnhEZHBaUlZ6N2RvVHd6YlRaZkNvb0diWmxZdkdXbkxSV0hmcW0xd2o5UTNWM2UwVVAxRnNtQ3J0T1VsVzh0czBKZFFITFlIQzYxTHdkODF6USs1RTJ0dldjN1AxM0x3cmtMOXUycHRSNjZlOWlldmZlSWVGVUFTcnVDUWRTQ3hqZ001NDFCdndNNzRGL0QwQi96YnByZTE1ZjlEOXEvL3liNy85bzcvODlsLytzN2YvejUrdEcyellPcFNsYzdxYlVIM3J4RjU4dEFsY3VrU2szMDBmZHZQSnRtNTIzTVVIL21YSFExeXhDL2dkdUl4VEpGajlXeTFvM2RtTzd6a3Z3N1IreS8vWXZISnZ0UTdzMHUvVHZ0L1h5QW1valhTd2ZBSzlGOGppSnVDa3lBWTZXRDRCMC9QN2xDSW53RGJTd2RJSjlGNGdpdHhDdE84V29nTnZJWXJkUXIxSmpOdEN2U25nTlVuRUJGamZMYlRZd2ZJSjlGMGdodVJ5MmZjOVp3dzl1R0NGRlR2cFdDV1M5OEx5WGhpaUYrUnBXNWdLelR1aHEzYUNuUXJQZStHWjZNdWszZDY5NDlFckp3Yi9HMUJMQXdRVUFBQUFDQURHVEx4WUpQRGIrRG9BQUFBNkFBQUFEZ0FBQUhKbGJITXZYM0psYkhNdWVHMXNzN0d2eU0xUktFc3RLczdNejdOVk10UXpVRkpJelV2T1Q4bk1TN2RWS2kxSjA3VlFzcmZqNWJJSlNzMUpMQUdxS2M3SUxDaldCNG9BQUZCTEF3UVVBQUFBQ0FER1RMeFlKUERiK0RvQUFBQTZBQUFBRXdBQUFISmxiSE12Y0dGblpURmZjbVZzY3k1NGJXeXpzYS9JelZFb1N5MHF6c3pQczFVeTFETlFVa2pOUzg1UHljeEx0MVVxTFVuVHRWQ3l0K1Bsc2dsS3pVa3NBYW9wenNnc0tOWUhpZ0FBVUVzREJCUUFBQUFJQU1aTXZGaGlRVThrdHdNQUFHTWZBQUFKQUFBQWRHaGxiV1V1ZUcxczdWbk5idE5BRUw0ajhRNnI1ZHdtam1NN2xtS3F0alFDcVVHbGlmZzVHbnVkV0hYc3lIRnB5NGtMRDRDRWVvQWI0c0NGd29FYmdyY3BwVy9CN0krZHVIYU1TNnYrNGQzTGVqdzdPLzYrbVZsNzNWN2FIWG5vQlFrbmJ1QWJXRnFzWTBSOEs3QmRmMkRnN2NoWmFPR2x1N2R2dGZ0RE1pSVRHQ0ZvL0FvOXVHZGdXY1hvb1RraUJqNSs5ZTdvN1Njc1ZLWnFxNEVYaEV5M0pjZTZ2L2EvSG4vWXg2ZzNOTzFneDhCM0dsS2R0ZG5wekFTYjNiUFllc3VXUmZ5b0JlcU80eERkbGpRc1pBMG1hNnFhN1pCWXBuQTl4N0lVT1piSlhFOVNGRXVOWlJLWEVWdXpsRmpXRkhNMW91bXhUR015VGRjbHg0bGxLcE8xYktzT3NscFozOU0ydU8vMXVxenJkdHIzdEo5eWpwK1M4Rk50cVhMYTl6UVdXZzRXNnV3enp2cmVyazE1eTdDNUJzaGIwUW5xZmJLRDJGMHB3eDh3UENhZElCeVpFWHEwN1ZwYlhYT3laZUNGakNiVDdyaWVKNVQ3ZTJPdzNBczgxODVUblFLTXB0NUNBR1AwV0R3WGJSbE8rUE5ObDhtN3ZlNzZaTzdkUk9NSmNRZkRpSzRtTGFyUXROeTFFdlZWYzB4MU81NFpGU3R1bUZGRVFwOGhMTTFYWFNFRDExOE93MkNIYVVMYTl0eVhBRmh6L3BRMTN6N2RCQVlFUUZXR0N6YUI4N0ZKSEtCQVp3Mm4yRkY0eG9NdHBSNFRwYkkrMzRsYTdFVXVrNFZjdFhtd0ZuUEpTeERxQnRTdCtweUFLVERVcnMyRStHVkV2K3RIVUZvQnowTGNPZGlFOVl2Smlpb2ZjdXBUd29TZ3FRcjdHeGIyY2hYMjU4d1FNMW1sUTNFNlhQeExUeFhucDNqZDBaUFhIYmxCZXhYb1o2djdhcm1xWWhQYUx5UWZHb3N5YlZWV25DSXJ0Q1FyRkkzMktpditOU3ZLb04xSzBHNXF0RmZiQkp0eWxSS2lGRVhNNXJWT2lFN2dSeWRQbDA2Z3hWR1FkTnJ6Vjc5T2VrWHZaZWU0TGlSdkRyTGlPSStUbFhNNjYvc2dGeWUwU2pOOW1udDA4UG53NHplVVBkWkxwdkhqelJ0VUtncTI4RlNwYUphWWNLWXZKeWwreGFISDRxbUMwY0IvanhkbTd1cFhpZmx4bEp4Q0M0Vk01UGJKTG15UjV2TmVGSXg1NldTSDBuRUFILzQ4K1AzankvSDcxOGZmM3dCOG9NeGQ0SnN2TGJUTG5qdndEYnhLZklpWC9COFBBbWZ4YnlKN3dEODBROU9DMlVnd0kzSTlEZzBKbHVtWUk5ZmJNM0RYdGNKZ0VqZ1JlbWJlSnk1NCt6UVBzL1lHbUJ5RTVuaUllbVBLRUxVQ1pvU3pFSFVQZkh1ZE9CRjdCaGh2MHZ5Skx6cHVPQkVYK2RhN1pnaGhQMEY5aWhrWUU3Tmh4RzNDWUNXSW9tQ1V0d1d5d3MySldwL2tCczFVQWJIaEZBVzQ0cnhrY0lDTUhsQmZ5M3pnemlHQ3g4dDA4Y3ExeXJXcjU1cFV3clhjYjRML0dyWExkbTMyVnJycWlSMktiaTFDS2lSd0pVYjBoL2tmVUVzREJCUUFBQUFJQU1aTXZGaVVnUUx2M0NNQUFCMG1BQUFPQUFBQWRHaDFiV0p1WVdsc0xtcHdaV2V0ZUFkVVUyblhiaFFVd1JMcFRXQXM5R2FoS0MyRENBZ01oQ0tnVkJ0Q1lKQ2hSd2pKQ05LSmZBTENTREZTQWxKQ0ZBZ0lBcEVTR0dRVUtZWW1KWWxJbHhPRmNJYUU1RC8rMzMrL3UrNWEzNy9XWGZlL0ordk5Xc2w1ejV2OTdMMmZ2ZmNUd1lSZ0huYlUzc2JPQnJabnp4N1lkZWdGRTB6RHJINTgraDlkUHc3NW41NnhSL0FHSm40QUZnekxGOXB6QXJaWGZJK1ErQjVCTDB3RkJ0dXo3NThiWVA5MTdka3JKTHh2djhnQlViR0QwQWJLVWRqZVBVSkNlNFdGOXUwVEZvYnVKa0QzWWNMaSt5U09uN0hjTCtseVErUkV1TlRaKzQ5S0Q1eTgrTEpMMm5VWU9IWHVaa1NpcUppTXJKeThncXFhdW9hbWxvR2hrZkg1Q3laV2w2eHRiQy9iMmJ0ZGNmZnd2SHJONjlidGdEdUJRYWpneUtqb21GajB2YmlrQjhrcHFXbnBHVG01ZVkvekMvNTRVbGhXWGtHc3JIcGVYZFBRMkVScGJublYydGJkMDB2cjYvOXo0TzNJNk5oSCt2akU1QlNEeWZxODhHVnhhWG1GL2UzNzVoWm5HL3g3NXdldVBUQ2hmMEgvdDdqRUlWeDdoWVdGaEVWKzROcXpOL2JIQm5IaGZjZlA3SmV3ZEJHNUVTNTU0dXo5QTFJWEg1Vys3Qkk5ZWM0VmtMNFpNU3dtYzhxQW9jcitBZTAva2YzZkFVdjhmMEwyTDJEL0c5Y1U3SkRRSGloNFF1SXdCSXpQMXlqTGdHblV2ZlAzSG00NmVKVk1tZkgvWlZnbmNHelRVZUxnT3ovK3VDT2w2QnBici9FR1krZ0lTdHpIeitIUTJlQTRBU3d0MmxmLzRyQ08rTlNxT3oxYSs3QmVuK1lHV1hjK04yZTBVNGVuVGJjNHZpcUFIWWpLVHNmQnQ1Q1p5bElqcEswTktjenAwZllBeHVCR0dsYnh3MWZtaURxRkhpMkE3Zk1PZGdVTGJFZnFiN0QzSnhsMmxqOWZ6cWRIV3BPV0pXelBxUkZ2MzRGdGltbWY4NlJ2aHU2bGE2L0hlbzRhT01odm1VdGVTdnp1U2FXTWh0NmhZeHpxSnRDUlBZV1hQR1Z6ZWc0VlBxVXlsVHdkUGpRNUNNZTBmWXd1c2U5eGVKa1J2enFJUGpYNmJHK0d4bisvcU1hSStSb0I3Q1U4WFFBTEc1clV2d0txenF0SUIzVWVBdkZFOEhzWDdpaEdoQXdXdUxGbHNobUR2cmNzWDNVTVU5SW90UUtZMkxYZ3VEV1BjYitEYlBVTTBycnJrTk5yeWVBY0ZQQmU5OWs5L1hYRTVkVy9zR2N3TjBFY0lNbmdWN01SVEd4MXpiTEYwWkZvL3dOQkVvUFAwRlo5ZmdqMmtYS21pZ280K0RNWVA0ODdESWE5RWNEZ1VYQnA5Qnl0OHhRN0RNOXpaOHdkQkhFOWZGbmc2OHU2bGJiM0wyOEZCdDdTeWZsZDYyaUpYVi9KK2JlUnhlVUhMb3BIRkMrcWxjdjFuWEY4NnhxcVFWT2JScW5HcUkwNE51ZllOVTgzMkFWUGgxM0ttU0g4V1pXSW1KL0dUYXQzRlhvUGhITmRNQXJzcEdBTEdXQnNWaDhNSUs5U2xUWTNVcWppVUVnTzhUQ0E3Y01DUmhXZVFqMmtoMmQ1RTVJTHg1UGFSY3JBS21lMnpEOTJQTk9qTnRJNGhYZndwZWhBcElseU50dDFjSTA2TWNvL01NUDF4UTVOMmE1SE11YlNPclYyYzdiK3R0RGw5MUNsY1FHNFJJSTRUMTYvZHhDUjVuV2tsVFdOdDNKM0lLZWZIcHhYRXJGaWk2UlFFbUt2dExTejFkUGI3UzAwTVU2alRRUmhuZ1ZRa0JJOUdIWmdxY1ZFYVc3TmsyZDJibDU5OTRCS2l6cGZHODRYY3hmQVBqenh1dzhVY1ByQjQreHlwaGhHQzZqREtmQ00yWHRaWFowbndLUktkQmdMdVViaHVtRGZlMXI4Qk1RbWJWRkYwSkcwd3NYa3U5UWdaQkxoa0lFQUp0UEZ3SWN3WmUvWG1WbUpwSVFaaHN3b0lHV0N6Z1liMFQ4RXh6UU1ET3NjTVJMUFcweWlYUlIzY3MxN3NYVkxqcWJkYXU4a2VpcWYxSnpqMWVCdUgxcFJZOW5TNEpvWkZ2cVlOejZiL2NXWW95eUFKVXJ3UHdsZ3d0U2dkZHRlRlFtekJJRGFNM3NRakdYWGNoekE4a3JlUldEdUlTYWgvaE1tRFBEdkhzcFNGZ2NwTE1UOW5kalVYNlBoY05RTzR2ZTFyMDJtWVJJcnNRUUp2b0phZFNRN250SFMzVFZ2L1FKSXFXTHBTM2dKWURmSFhIeUl5ZEpNd2pGRUVESlpBR3Rzem1TWWh6R2pGN01lWSs2eFRvRUo4eVVpak1WdVFvWUFwc0NMWk03SnRTU2JYV08xR2lBTzgweEEzWGxDbXJJRnZhb1I4TDl2RnNBa09TVWdlanhsdkp6dU0wais3bU5mUTNYV1B2K0JOdjUzdnZZMUFOQnRMOXcxYjRRYjN0RCs5cjVFckRHcGNTRW03K1pvNC9EazBtYmNQMVl1Nm8wVVM2NTl6bDBlcGhwdWwzKzExMlpRUVhUZ0crVE9VY1JkSk05RGhTY0Y4YVgwYkJ0U2lEK2pBc1BFczRXNlZBN3AxQWxnUVRnUmtNcDBxcTFkVWhiS1pPbXZCWEJ2OFdEQWRrYTdWU25hbUtaeWxJSTR2TVEvRHk0Q2lveTVSRDJNbld5aW1TUlRBSk95WkxDWnF2U3d6YkJEcTdHRkNmaXh1TkRoaDArRmxPVGV1bmJkWk1uWnVPVTlWVzdJdW5HZzFTbmlya3pXTGFrRlRhTzhtMFdodXBidWxWUDJGWXFocC9KWU1UTTVEcjdlb2FxenE2MmNmVkl1UHNuSjBuK1BBcXRRalV5Ri9MNTkzMElIY3dhS2FDUjJ1dk1NR01KR2RIWEtnZW5BTm8zVHFRTjlIUmVVUDZzRkdPT2pIRlFrUUdSdi9vNHg1UEl3ZnpoWWRUbko1NE9oT2NJdDlSZTJYbEpaQ0VkOFJyZStzUUxWbHVWcDlCdkhINkRqb0R4WmxzTkI3cFVWd0FCSGYvNGZBVEdEZTlLeWlnTjBkQUprV0JxREt2ZXp5ayt0c1RUYTdjTno0Z3hHVUpXRmpxWjNhcm9xeGsyZDNoazZsVHVhWHFzc3ZWT3lMWUNwSlF4WVk0d0ZzTU9CN0EzK28xUnVCSTZCZzdMdkkzUitpdWZJbkhDbkx0cWJ0ZEZGZUlCVHdoeFdyb1VuWWcweFp3QTRqU3hDSTN0WlZhMCtRbnN6RWNsUkJEa1FhMzZuZStvcmYzYlEzVkg5V3BPdnpjakIxWWxRc3ZBSFd1eHZhWTBXN3I5OVJGazk5WHZyL01VNWdwaFc2bXZqNnVTU3RadnNWZnpRL216NDRzS1hCWUx1M3dGM3F1Uk45VzZ2elJEbHJadElNYTA1SGZYa1VITDE4cGlMZFdTK2xJczFUSm90eTVQUzZ2RnEyeTJPZXVkZ0JmUm5ZZno0QjNlZkMyRFhxUmttWDlNQkFhekxUd2ZFcytDZ0pWOGNPME5vVEtXcHBMWDFwYzhqOXdieGo3T3JNdFdCb2Q4eHg1bElpVTlCV09rUDBTWFluY0hMclpuMm8vcmtRMFlqQ2ErdFF5NlNYNUJ0V3ZTTkcycWR5RnE1U1FXTmhRVDlzM1JqU212K3k1bmc5Snd2V2VYeGtkYTFHeUcxUHJ3dUFTeGxkZFRqdmJXakE2YzJ3ZHJmcVBFVHJrdGVBSnV2eWtIMW5kYTk1VDdXeE1VbGNRb0tJdVNldlhyOCtRWGRJRGxrZGZMTzVmS0dqRG5IekQralErYmsrWk9FWnNUYTkzcWVPdmlJRzhBZmtrRWNvQVlJWU5NbmJjQmtkdFhsM2ZUMkVPNEZxOGdhbmpQWXhUMGFyQUxIS2t4TlFpQXZJUUt5MC95T2pMUFlldG5BYU4vVDQyTWk5dzA2YkdrZW5yZ2p6TmV0OVBaelpjRU5RWVViYXd2U284ZWNaQW9KTDN2RzhYYXUxWGIybFdyNHkwU1BFbnZYVUt0OU5xSGYzRXR5YXFVV0JvYUc1Q0phODRJZDYrOWRmT3Y4dU5TeCs2dEVoSmZtcThsV1UyNzlhaTQvb2F1ZlFRQnZrN09wbTdtUWRVVlF1Z2hnUEVrSEFZeklzT1dkOWV5ZjI3RVR3TmJmUVE0UndQaWlSQUZzQkNDM1BxK1h0R0k3Y0o0QU1hVmNiVjQ0bFBCb1RNUnVHZVNnWndSWnMxQUExMDJsREdVM2JVajU4c2RJWEhtZUhtZzc3MENRNUVNTnJQbDlLbU5EUHJqVENMVG1Hdk9Iemk3dGxQUlJvNnZRY0dzQjdFRUxyZkRoZmR4ek5GTkphOVFlZDlSL0dlNFdURzJ1V2p2SlZKRUN5L3NWQ090UW5SRCtxNEdOU0YrcjQ1blcrU3dUQUplaWtPaHh6QVZVK1dIRFU0K2lzbVhRWVU0QXAvUlk3bXpDVXlWVDZ6SDFqQTgweFpBR3YzTisvVnlrdnhuUGIvYzVYNEluUVY5dk4yUXU4WFhBN043RzVUanM2MGdHTlpIYTJMSitrSHNablhyeEE2V29Jd3o1SVhwSVpnblhPTlM5a2FGQVR0ejBGNThEYi9WeWxPVS90bnVqeXBiNXB6cUIvblNkVFZQOHhjV2ZQekliTjRoclo3U1N0ZjRRbTNqYnBQRSs2NGJUbFVCUnQ1STRTdVdNd2gvSGZpR2NKV2taU2haVm1TQWZkNC9rNUljVml0ZmtNZVRvNFY4aVhOc1duQnRHNm82cnhvWG51RDBnbmFxb1kyWVA5dTBTcWZOL0RER3loVEFtL2xORGZORzVFR0RqRGRtb29BTGxNUWU0ZS8rNTVaMGdXay9lSXJhOXBvZFN1T1lPdlZPNXEwTzNsZnRwc1R2UGs1emlRVW1mbkpteTBhdzVaUVFLbmtodFJ2YkJKNFFZL210Y2JqUkc4aFZZRmNJTkFyLzM0ZXV3ZlNweUFsZ2c5U0ZDc2xNUll6b01SWkFBeFdqMlNUVFRnU1RiajVVRkJ4ajdSdzBQaDEwYk5STm53aVhRNVF5REhhVkNrT1V3MHBSTFJEZHNXTkxIeTNhVHFLSFVwRmxGMEp5NUFRL3VGTnA5bVZKZXc1L0VBYzdrbzFNV0pWREVnRjNxMWp0Vmc2RTBGY0FaT1hXcnowS0ppMHN6UUU0V3VYd3dJRjAwbCt5TnU4NDJ3dGNFeDhRTjNhZFFQcHJwc3VMaFI4RHluOGViUW8wNWlqMFdxaEQ5czNqR0RBRk1EdTNnTllxeFkvakxCQlVpMHpIbm1Mb3kzdzViMlk2M0krb252RmNLalNnVmM5Tm0rZU5UZDZzclo3ejlyODU2L3duNFRBMUpEWnZhclBUZlhyNXgwclhpaGR6U2xkN1JYbkpvV2k5UmdmSVNqUjZwVGMvejIxOGMvTEY2d0NueWVTRkp3OUlGZjlVNXIxUlZmZjMyM3dHVzhXTkYrUFAyYkx5OFhaL28yNmJQcGFoWDMxNzNyUmg2UmJldUlGbkkvNFk2emo3OFA2a3FpODJ2a2hIenp4RXRKOHcrT0VpWWdpSjgwYllhMHFsZk0vNmlxd0RJZHhaL3U5c0pVMHAyOFJPd292aEJWT0l2aEpoaFA1ZHE4QnhYQlR1RGExQlBoYUpSakhzeDFEMk5BeldOMTFCY1U1NFBvTDlXeEQwRHV2VVhCbVpibk9HSmZEVHpuZCtON3hiQWhERGFrSHVrMFNxOTJMM3MyRjdDRVQ4d2tCWUhUMXVmR3JyNmtyNmU2enBzYUs2OGNYa3NxcUw0VXorOHlwWWJnZG12ckpUcFVNUS9tQTFGU0FCTGlBNzlSUklzUTBoZ0I4LzQyUDFHZjJUSm1XaXFCTmVOQ2c3VlJ1WE1WaUFQY2JxSVI4M09Xc3A1N1A1UjFxSHdSL0ZoKzYzVlhVOHBZaHBaNjF0bTM0ZHF1YmQrd3hGZFZ3YUpnd2ZkU3hoUzVSZHFvdFhscnhDZFhONXIxZURsdm85UTVPekZzWDN2N2NNWGNxdURNNmVheUgrdVJMWTV2YzlOeWdqOElvRDFDR0NnSm54Ti9kbnlEckdsVndYVVFxNUpzL2Z2Sk56NDJwVGcxTVA1ZlpkZ0pqVjFOeTFxeG1qS1hHMW5aSnhKcDRUVnpPb1JRNnRYd21wN0RTam9yZk5yc281NEhZbjRiQ3VvSU4yWitqUUJsVk5qNmp3aHhyUDUrK1RzTlg2dmZ3T2VORU1jTyt2OWFlclRORThFa0hLYi9tU3BWZkVDS2Z5YzdYam9lWVB0aVFhVFdrMmg5U2x0azFjWkVzK1doa3RkQ1FiQXQ3d2FENkxyNm1FYmtweXF3bFVma3k4NU5RdXVGWjhXWFVPZTNuVlh2ZkJuMXFrS29xWjZnRUZPVmtHL3hnRFA3V2w2LzB4R1F3YW0rbFNPbUViWksvdy9oWVQyOTBpK0dKbEptUForUTJqd3EyWVJKclFTZ3BGNHZoUjdNWEdEYkFBL2pERWF4dXFnczJtZHdtTmY5VEdHNUtWQy9TUktpYUl2MS8zZDAvTDZKUXVOdHZiUlgvUDUvUTdBMTFLRGd0TW8zTlN2UHlNdUw1R1pxNWE3bGJoNTFreDg5d2NhMjVqUjM2OGsyV09TbkhxL1BiNGFUWVVxYnNQaWd3Q1FPcjhCRHlJMHBmYm9hbnUzQXVTZUdYR01iQmhMUmZIYVZUU3lsejRFT05DMjZZMDhTOUNCcFMrMTJua0MrRVNGVTh4VittZkZkNm80K213RVQyWjJ1aytsQmRrcmdFMVoyWUJmNzE3ZlRjSWdtZFJrQzZYeFRZU1lEeGp4blZPWTNkVjVqTjRwTW8wNUNhS0lYc0YrNGhTMjcyeFJJSFBkdEc5MlArQ1pFbmFqZ2YxQWhxNGl0NmFIOGE5ZmtvbUZxWXd0U1BOUTJENUU4emhQWm9oRlh0OFhDV1F5NlVYc3NwMDV4bUwveHNUYk9WYmdneTM0SkxYYlgrd1VpQUtNSVFPVU1hSk1uQUo2MjR0ZG54b0k5UGZSTGRUWklnODIxNDEvSmpCby9RL012SitCUGZQSVRQNXA5T2lWRVo3cGpYblJMVnYrWUJDTVBMaVJQbmYwTXlqSkRlR1BLSnV4OVZNc0xLYlFPQ1labWlxVmVPWmdHQnZPVUlmWVpjTWZNN0dtOXNKVGNUSS9HbHJiZUFZcFd0ZDRYZ1VpV2RyZ3JkaDVMandEY1dTcjlwMHg3V3lRMFU0Sk9kMWdRdmN1OGZ1WElJUnpFS242eW9PVGZpVlhuYUplR2lRa3U5dlhscnBiVFkyUTR0eno3aXkvczgvelBKdUpNbjdMMHJ0bWJiQWhhazNVc0xNM0czYkRqd1NQWkk3WXYxdmFUSER6Ukg1WG5JZjY3Y3V5SUkyMldKcUtPSGJTWHpwYWNSb0JSelhIY3FDQjhMSUtxSUhyZnUwUTZpVmNPSGYxSS9sVU5pZVNybk9pbWY3MVR2T3JiL1gxYTJzR2NxU0ZtV2lEczJZdnVFTTh5ZEV1dmlaNGo3c1gyOU1KWXcrbGJ2bUxndE5RVHJ3VXdOYUc1MytVVTIrL2hpS25jVE5ESnVFUVR4Ynd5R1RDNGFzbUNXK0p0SlRhOG1DNloxeE1lWURKS1hwTC9xaWxWbTNmbTRUNzFxR2U0dlpYaURaNCtkR3NGZGRxWTFlU0NiN3RkTzBCalpxcnY1cDR1bGQrK1Z5bGFhamtUakQ2clpLbHF1bFErTUhaWC9tdFZHbk1vbXRvYzdYMXdOS2lzY25qWXl0T2tZK3NwVHpsbjd0WVM4SCt6NFUxNUwrbHZvRE1pMlEzTWdMN2tCazRhY1F0LzBrRUs0eTJHOHNaZ1pqOTJES2VGWmFGRThMS2dJMDBDL1VpS0M2QXMvOVVabmZuMGRGMlI1WUFKZzZLMEdiVlE4L1pBSnprWjZDMzQ2dDhKVlFUL0RES0pLYW9FdFV3c1p6dkZiRTVRclFlSnFXUlBVam5YVW8wdkI0cTNWUlg5NUJlckZBSzFodkdpNkprTDlpN1pyaXNPRVFzUGpoUnRtQXdzMkJ4dWZhODdUV0RFWkJlUDNCcUdxWFNrT2U1ME04emRlQjR4R3VmRThDTzlFTjIrWGl2bkZzSkw3RkVNR3g0RjlvYlJnM0NYcVNyZVY5QU1JclhBc2NOejFUZmJjUXZadmJRU1RmM1Z3elhmVjYyOHNLQmFpMXJVZnRxcDNGZCtyajVKM1UwZzZIbTZTRWdsdkhyZFR0VERib2o2VE91VVRnNTE5NTU4UmVKQ2UyUXRiY3R0ajBYejQ0RUw4MUw1OUtZM3RHYW93MWRIeDZYWE8xMnljMzU2MEpDNFdKNHRWdFJUbGFwNnJWUmUrYnUxK3ljd25ZZktqN2VxN3pxem1Pak1US3FZdVJ1Y1I3SDdmUHVtVEpJZDRkU0p3bzRIdUJCQVBHR0FDWDZIZkpFTnVjQ0dNbTlDUHB6WHYrWTZPQ3BoUUpZVXFjazd3SjQ3cDVJR3MrS2krSC9OU3ZmRG53bXlHR0VnRXhQTmpYSlRCZGl0OWRZdXp4elRqd0llM1I4UXdCakhCbVByaWpvbXYwcDhRdXJwMlh1SnE0YnlyZkVmQUZzbUlqdFFZQlFhTE9wdXpwaTd5a0t6a1I3aWdKRjZ5TFJmcXl3MXNZZ1FONEZMMnJVcXUyWlZmWXhPdXllQVhORDBXQlMxTjZ4MnRwMkp1dHhVWnhEVWJTR1pXV3JIOTYvbzJSNEZOM0RGNVBsN3NXWXNaRnBab2VocUU5bmNoQUFBdCt1WGpPN1pLRUo0TElRS0Z3aVg1Nk5US0c4TTduVFBHWVFkaFNOODJLVDhrbmx3YzJ5QndDLzVTazhrYkpROStjdzh0QmRvaTBrbE9CbWtLSEIwSVJyaGJoQjVUa2dmaWZ3NXNZdlFNMnh1NDN0dTdGV1d6TUxmcmNkTmpOblpWS25SZmhpbHRFc2M2RWVrNFc1OVBZTHBXQTlpeSttejcweXlOUlY2ZUdmR2pQd1B6d0hwbDRhTll4dGJ4aWhETTRkV1pLTm96eVEyZDQyMFh0czJEUFJ0YVgvc0ZNK1JQbGtDeHZmbDgyMlpRNmw2TFZiRTJuN2lBVVBNSmFNRU9IaCtqcFM2Y01MbURQR2FiempUTGttaHc3cjlUdy9uL2N0elV5SG9xSUh6VGFZdzdYOSt5NTJlQjFKMFNvdmR5WEt1dHpTR00ycWNzSVVmMVZ4cWRhNGlHbUljYTNWTUphYkNpbEV1WEZ5czFTSG5NU0M5YjBpTVRWMnhqRTF2bE83SjJzbWZhL3h1UDhlOWZCLzQ0dzZiNHdvL2NiSFRVOFZKV3JRbVVwMGRNNm05enNXOHNETUpMb3laSEFteGh0djJ1c2ZCT2kwZlc3ZWlaTDFPUDF6cUtHaitXMUs4MGozNWZIOHRzZTB4ZUhIZWNIWGowbWlmVzdmWG5BNW54Q1gxSFJMNzZyZFFBQ240MUx4bVB2Zkp6VTBMYkRvUzVRQXRkYmw4OSs2cWpXUW5xcjNyR252enI4eTEyc3QxNjZTR1lsbFlWVXcxbUFDTzZSclNxVVhtZXhuQ29UMURxWHkxUkxqeVlmQlJjWjIraVpTSGpUdE5hSzN0SmhFZit4TFpZWWQ4US8yMGlQdGF5NE52SGZEakM0N0x0NFRqNG9NT2FrRE9DakV1SU16WEdWMEQ0YzV3aitHdWZZQ1JIQk4rVy85VE1Cb2tmVUJBV3lmTnFSSlltbitFcmhmcVpsellwaVFtbnRVd0FVNWxSL3F6UTE1WXlHN204US9GK1FsTWtFWk1EUTNkZUxDZThrU3VHQ1VVYjdDeHlHTytaZnk4R2ZMT0ZjZm5pWGt5Q2U2bEI1di9nRGl4V1RKOWNmUERrSkhId0RaRVgwM0ZPVzZweUZ0SmZ4KzlIaEpadkplK1doZGl3dE80aHNrNlN6MllucVZ3dmxpYTduVzh5TmtqMktmVG5XRmFGV3BoZHNGNSt6OHJjbldMNTF6ODQ2cmg3dzlrOXM4ampJM3d4OGtnNW9GUE1tNHZpL010OXQ4TVZHdStMWFphME9HMExnenZ1NExLTTkrb1grWnRjbUlqMDlUWmE4NENBUDIyVklmM21hZWl0QStXZFB3ajU4RXNOU251QzVEM1BKeHdvczV2aXJoRFpJZnRqcEV2VDRPMWhBQUJ5U29uc3JUWE1XbGppdHJoMDNVY215dmlmVFdEb2xQZ25HNnAvbERGb2UrVjFveDRoWFhvWktqaisxYW1EN2QzSkl6Tm51M0xjUGx5RWI0UXhabjFVSXAvYzRJN25ZVEcwWFJOaHNHVTFsU25Vb1B3YWxMTXBkSlJUMUhWeUs5SUZINXRFLzJkU0pLVi9peTNzay9YcE45cjE3WFpKNlJNbitvMjI1eDRzb0ZZbGE1NDVWd0R2Njk4WnZ6ei9rYitZN3Zucit2T1A1TzI3RTZvMWJEaFdDdVAzZlJyZUVCb1hFaDI3QUdFVlMzZUtkNjBpSXc1UG1zMlNjY3ordzdYeFRTakhhSGRpSDl5dGJoNzhWOXgva0hMcGx3VXBrbGNCczJJc1d3UkxzWHE4QldmbHdWTXF2TVBwTDBmSEpsUjdtamRJWHoyNHFDVTJONThCUm1YRWFoOG5ITlZSL3ZPZFFVSHQvTGlXMk83SWtNTlhqeDl1R24vcDYvc2VvRFZTdEp6SktDMzllMmdyWlNIY1U3VlZhd3g4ZWF1QjB3VkJ2S2dlUmlabDJCOGpUQnZ0anBvb3V2aGFxNE5XUTdPaHE1UEIrTTFoMXo1cEdoMkVPRGJ4NUV0QzZJY0d0OUF0anRvVjFuTEt5dVpxU24zYXpXR1gvMS9KVWU2NXJIeStPdUQ5WHd3Y1BnYVREV0tXcTNRUGV5bmIyOTYyODVENm9IN0d6Y0ZsMUtLTzVHMmRwT3hlWDd5VVBuQjR6VldCb3Q4cWVJOHZhNmRyc0RVS2NWLzg5TzY5blBQLzNqenluc0c4SlJuaHNUZmd3VXdEaEt1OW04Y0ZhWVRIQkwyM1lHNWdZTFBsaytUMDF2ZDJQNlJybzhxWTgrSE5pci9CTzlYVHErTnNTRXROdlR2dDMyc0R3MjhsNzB1YWJHZHlkZjN1THNreVpwYlQwMzFwS3VHYzU3WEZ4OXBjVG80OGFkK2RIZ1pWTnp2ZnBmeXVVeExsbWtsck5PYy9mK1JyS29vQnBoalJaUUgrejZRd3ExUXRpcmlycis0V1ZsV0YvT29rNHVNampaOVJmWnk5ODZ5L1dJSVdXOG94K2pucE4rb21ycW5MV3RUb3ppb2k1OWthL3Z6VGRyV2V1QUhoemZUVGJNVG9Za0Z4bHFPZGZEUURYUHRFNUZKTEJ0WXlIQzlyelBQOG96QTBlcndhb2U2dTNSZ2k0VFRqa2IwYWNzeFhZZmVsaFBidGY2eHp1bXZ1d3NlcHNwVThxY2lidG45ak1takp6NWhLSnJLOFM1dlF1cHJ0c0VQRlVVZTRibkFpWnhGYkYvNGhUNEJxdVFLaDduU2NYUXVmMyt4N0Q3ZU9mWXFXa1lTM2dLZGI3TXYybjh3YVppbUFTNDZBMm9aTFI3M2d0aGJPeGZLdlJQalRyd3hYaTFNbWpIQ0Y4NjJSOUN2T1pOQ3h2RVFxTGtwZkhhRm5DUUV3M1kwcWozRVM5VjFteUI3NXd5Z0xCK2o3dEhBSU9hRGJ4N0kybDJEMml1RURJRktVcXBnNXpmZ0k5VnFiSk1jakpmM2dlOTBjVlhZY2ZjSnpuT0U1UkN2RHl5YXh6MVV3MnA0dXE4azIzMWhIdHFTZUhyRjZOdlphRVI2MW52b3p0ZnVoMTg1MXJrakxlbjNMQTVWbjkrcWRXdFNtTXczLzVzdFZSZVRYZEUxS2Z3WUwyc1lDMHAxN3ZubXJ3WHc2OHNhTnVaT0ducExjOWMrejc2NEI2emd1VzJxZDRGelZkSTVJUWtZekVEZzJBUllOZ2VLalErM3VlRk1zdzlCdjJBbGl3ekZhNEJSaFlZeXNBWTFxTkdkZDhUNmtCY3I0SitZaDBsVk5IOXhhdExUd2RkUnV2WHlicDNyUE5GeTZNUFdid2hwK0FZMTNGZERyaWxFZW9OQXU4cXJuK09uNzh2bHVOVnRkNFNXN1VzVzVoOW54cVFEVjlwZkVjY3FBZmpCcGxrR2xWMmVjZjNkZkFpTjNqOE1qdExBTnZmRG84a08rNVAvQjBWdS8xMEh6RGxHN3l0V3I4NWJXcjZVMXRxdXFlNFY0ZTlQY1hySS9HQ1ZuaTFSMFMxQW1xRys3MjRxQXBwODZsVGFqUHVWUldsM09sc2VJYmR0VmZkSmgxWDdwWkwzek9NbXZMRVZEZVZaSVhKNGJyTUVkZVJhVmhOdHNoRERJNTdoTi9QUDg5dXlUVDBub21uV1p4bXA2NE5BLzY5czVwc3ZkYm5mNDJicERReTRVZEQvTVE2UGxKS1BQaU0yZmdaVzVmWHJlMXRUNmF1ZlhrMDhaSzFCUWZWakhtUythWVg1dXdoN2tYeHU3YmJFaXREU1JUNFpNaTh4NU5BZ3ljcU90djB1WU5icVBWUmVWUFdhSDNSVDNEOVlqd2UyVThBWEY1UmRDL3FLbkxjZDlNM050SGtldFlJbVlLWTVyTHFjNnY5bHF2RFQwek1yQ2k0azNtU1NHL0txSDU5NkNVMzMyWE8xSHRTV01CdjM3eXRxdWY2SldZY3Zua21kWW9acjEvai9zb2ZVZERuU1oza1hOck5NZk9aM2J2N1dBQzcyZUhHQ0V5cUo1T292OEpoUVNJMGZ4bHEyR3VrTkxyQWh1M1pSNTBzbWlkdXAyQjhtZWNZSFNJT2JOdlVUZi85YzE3MW1RekNnWld6WUNFbjFLNkpwTmp3VUZ0V3d5UGlyL0JOMUkybG11d0pKNkpYY1ExSndTVlp5NVhrVkxMaGF1UmE3SnJsNWJldHBkcGRtSWVMdEwvclNxbk11N2taZ1htdlhValBkb3o1ZVBjM2lCQTRubVF0UjVhTlRPV0ZKaURXN0NCK2I0RjRvRS8vSVlIU1NRaGsxZzc5N2dkamgvV0dhdmUxaGEwajJSYUR2WWpEaFVocGpCaEFTdVZwWnorWVdyUFFBZ09CZDJ2aFFZUkRHRTNncXo2Y1NQODlmeXA1OFJNQ1dFT0FhdVRkazBNY1JRR3M5eGRRVkFEN2ExL2swNzFRTUFLeDNmbHRSZ1U0Rmc1VUovQWtXZlpzR21tQk5qWTByejhaT2IrMlk1Zzd2ZUkyV1A0SkZmZVFESXovOHBIMk9jWXV3THgzS09UdTliRjJkckNYQnZNSm1BMnFqMmRSUTh6ZCtLTHJYS2xWV2FvWS8xQ0lueXAxRjIreE45Z3hrdWsvSmNuY240d2pyVFpneE5uSmREd2l2Yng1dDhBd0JkaGFUS01jVnVIZ2Nta0RnVEx0cytKRnpLbysydWhKOW4xUVpENTZ0OEs0TnIzWEpyUGswS2lpdTB1SnlkbjJtaEZYVGszSDViZVNEN1hJSm9rVnkxWG5SM016S3FjaVhHOS9zL3o0dkVUTXhiWGttclh0Yk5hOVFEbktrYUR2OFJjUWNTVUxpQmg2c05sTC8xSUN2Rk1KWXdFNnpLL0RHWFBkNUwxb1l3WUI2anFIdXN6SktiekRBTGRIUVQzSlRJbXhHbEk3WFdLek1tY0ZES1hxUk0zSTJpVXVPcmUzVTU4cUhsUkVmK2w0M2RyMnlPdmV3aU91RmpEUWJzbDEwQ014bjRmeUpYaUhDaTQyQXZyWlczRGg0SFBZRDN5TEpBODJ2TGZEdEs5dE43VjdUaFJkYTQyY3hES0h1bWIzc2JON2FuRUh3VnBJSzRrYjRISDlYZ0pZajcvQ3FvSUE5cnVaS1VCbGRpWXpPa3labmhsUG1CdEhzU01jN1A1aGZSNGNJTXcvN0dBcnM5NjRyQ2lyQS8xcGZBczBxNmRUZk5oQ1RjbnR6ZWtoQnZJd3VydWZFem0rNVM4SDZoMkd1NERsMVZQZzRsVUExN01lNkV6SEtBTFFqMndyQ3cydldhaUJ1VFRFQWQ0VGU5ZUk0dUtxQzhhYVJodWFBelBOQytwMUZkc1JjUzB4TzBXbkh1YzBPRmhQNmhkWWYwYlR4bm1TeG56UmpvVEk4UGg0S0IrNXUybGtmWDMxd3BXdlgxYzVMaUE4UERJNk12eWtnem10OXhzb3V2RDAza0pzUG9vWWsyTW5Yekw1SlAwMHJnZVNPZk9GMU0xc3hFUVlCUGZjdkxvQWRscjY3MzFjYzZqUkl6b1YwYlVjMk82RFRsVzBPa2RpRjQ4MVFuT1p4bXNCUUVnZjdxaVpMUk0rYWN1NU90WWVTa0t2OWxMM1lLUnJsdm5xN01Dc1RuM2svbkxtaGlRNnFYZUt0cGpHdTBaZU1mYmNmcW8ycnF0L045cHVFNzFWY0hzbjJIOWlrSUZjWTNDaFl0T2wzM21DaHdBbHVlY3dSOW1lbVFpVWloS28zOGVaMjQrN2svMEFkNkE5RXNGSjVVa09jcjZ3UFVvWk16aW1TdmRveVA0T1JoQWw3T0JTUVZ4QjhzbW1Ob0Jmeml3NWFNTTJKNDdoSm5iY0tkUVB4Z2hVUmpuUzlDL2ZYL1RwWlhuTFl4VTFEZ2VSc29ob00weGw2WVhyUkdYMEtLSFIvYmN0VldYN0YyR0VmREdweW1YbjNaV3N2RnZ2TkszdG8wbzM3Snc1NFRtY0RKZXNHaHUzck50TWdrNHJGdEp1cVRjZ2E2SDVVeGtIelo4bkFxSDU4N3IyMnE2STVRZWVidW5TckJ6UWh5ZWlJM3Y4am8wMHJZdjB6Q3AvaUZvMVAybjFJY3I4eEhzbGhOMXdVNmc2TW1XMngyR2s2ZlhCK0hnbFU2ZVhMWW52Mzc0L0VFb3F6WkI3Sk91UndkWmloa3VQdWNkdDFXbzBNMnMrbGxqTGpEalNuSnplVmVRMkwrdjFEVDg0Q2ZTZGdlamd5dnVIaTdWMHVxVzFsUE1lYUluOGY1K1dicUlSZk5IbGY0cldWRjdrUEh3aTluOXAxc21RV1JsMmFoS2t3N1AvSlZvRFdrZTNDSEF3eVJwdy95L1JtanNaYkJJOTgwTzBOblFaM0MxTm5aRHk5QndQYjI4bmVOTWlJcjVGSk53azY2dVNCZ2VIN25xZmFnME4wZmJxalRlSnBUWW1iOFIvNjl2ZWlBOHI0eVptYU5TN2RyZGJzZFRYQnJoRy9HRlVtVFhYa2o5RUVMWXd0V1lVdk03dENlZmRCcEh6aVBSbHhqWlZuUFI5S1owVkt1VGpxN2toSStleFhyZXY5Wlc0alpyZVNaLzRCT21vbFN0RVE5ZThSYWR3cXM3eVcrZml1M1hyR2swZlIxR1RhMnRxdVI0b2cyMUgzNFMvd0l4eHZtZ1JSSi9abDYwdEhRMlFOeFA0dlI2eCtaRTkwYWpZRUs0R1Q2U2xsZExhOGlnZ2tUbUxiaGZPNlRLVEtITTROR3d5Y0N5alBxdnVXWGJ6alJURm9Kc3RMUmthdXZNWjU2OG55dEUxYnFTb2lrcTVYTHJ2ZXI3YytzcERBL2NyN21MUFlQdnNySDE5ck9ONG5iTWR3WjlhRmpnVWRiZDhEbFhmcklRY0VPL0Y4VTJXNnpOZXlMcVY4TGVyWi9ONGcvYytLWmVyZVJqcmFNZ3VTSHNsaHZuN2ZQS2JoUkxRQXVxSTJvT0RBMS9hWHI5dTI4M0RDbjN5bWZINWRIbGtLRHpjckhQdnZjQ245M3dYQ2xHK0ZUazJnVEYzYmlJamdSN09zZDBNckNpNkh3bW1BN2M0RnJ2NWZISE16eVBYcVpTUjloOTNzYURqdklyY2N2NFVLVzhxcGpxc0NpenFmaW94RWwxNzNsRFg0Z3V6bTY4WXNzUnFiM2dhNHAyY0krcG50Sk9Uc1pKdnFuaityV1RmVGFLb2RaOXovb202Y2cxS29MejF1eXFaSmxTdFlhbFlpY0hYVW1GNjlYT2FBWGQyMXVHcm1FWlpxd1AwOXZ1UGhSQk0vZ2RRU3dFQ0ZBTVVBQUFBQ0FER1RMeFlmZ2ROUExFQkFBRDVBd0FBREFBSkFBQUFBQUFBQUFBQXRvRUFBQUFBWkc5amRXMWxiblF1ZUcxc1ZWUUZBQWVGTlZWbVVFc0JBaFFERkFBQUFBZ0F4a3k4V0dBcncxS0tVUUFBU2RRQ0FBOEFDUUFBQUFBQUFBQUFBTGFCMndFQUFIQmhaMlZ6TDNCaFoyVXhMbmh0YkZWVUJRQUhoVFZWWmxCTEFRSVVBeFFBQUFBSUFNWk12RmdrOE52NE9nQUFBRG9BQUFBT0FBa0FBQUFBQUFBQUFBQzJnWkpUQUFCeVpXeHpMMTl5Wld4ekxuaHRiRlZVQlFBSGhUVlZabEJMQVFJVUF4UUFBQUFJQU1aTXZGZ2s4TnY0T2dBQUFEb0FBQUFUQUFrQUFBQUFBQUFBQUFDMmdmaFRBQUJ5Wld4ekwzQmhaMlV4WDNKbGJITXVlRzFzVlZRRkFBZUZOVlZtVUVzQkFoUURGQUFBQUFnQXhreThXR0pCVHlTM0F3QUFZeDhBQUFrQUNRQUFBQUFBQUFBQUFMYUJZMVFBQUhSb1pXMWxMbmh0YkZWVUJRQUhoVFZWWmxCTEFRSVVBeFFBQUFBSUFNWk12RmlVZ1FMdjNDTUFBQjBtQUFBT0FBa0FBQUFBQUFBQUFBQzJnVUZZQUFCMGFIVnRZbTVoYVd3dWFuQmxaMVZVQlFBSGhUVlZabEJMQlFZQUFBQUFCZ0FHQUowQkFBQkpmQUFBQUFBPSIsCgkiRmlsZU5hbWUiIDogIue7mOWbvjEuZWRkeCIKfQo="/>
    </extobj>
  </extobjs>
</s:customData>
</file>

<file path=customXml/itemProps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1226</Words>
  <Application>WPS 演示</Application>
  <PresentationFormat/>
  <Paragraphs>174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Calibri</vt:lpstr>
      <vt:lpstr>Calibri Light</vt:lpstr>
      <vt:lpstr>Arial</vt:lpstr>
      <vt:lpstr>Nunito Sans Regular</vt:lpstr>
      <vt:lpstr>Segoe Print</vt:lpstr>
      <vt:lpstr>Nunito Sans ExtraBold</vt:lpstr>
      <vt:lpstr>Nunito Sans Bold</vt:lpstr>
      <vt:lpstr>MiSans Bold</vt:lpstr>
      <vt:lpstr>WPS灵秀黑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6</cp:revision>
  <dcterms:created xsi:type="dcterms:W3CDTF">2024-05-07T03:47:00Z</dcterms:created>
  <dcterms:modified xsi:type="dcterms:W3CDTF">2024-05-28T02:56:00Z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262E4D94CFCC4C9084DB049DC81F9075_13</vt:lpwstr>
  </property>
  <property fmtid="{D5CDD505-2E9C-101B-9397-08002B2CF9AE}" pid="3" name="KSOProductBuildVer">
    <vt:lpwstr>2052-12.1.0.16929</vt:lpwstr>
  </property>
</Properties>
</file>